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customXml/_rels/item3.xml.rels" ContentType="application/vnd.openxmlformats-package.relationships+xml"/>
  <Override PartName="/customXml/_rels/item2.xml.rels" ContentType="application/vnd.openxmlformats-package.relationships+xml"/>
  <Override PartName="/customXml/_rels/item1.xml.rels" ContentType="application/vnd.openxmlformats-package.relationships+xml"/>
  <Override PartName="/customXml/item1.xml" ContentType="application/xml"/>
  <Override PartName="/customXml/itemProps1.xml" ContentType="application/vnd.openxmlformats-officedocument.customXmlProperties+xml"/>
  <Override PartName="/customXml/item2.xml" ContentType="application/xml"/>
  <Override PartName="/customXml/itemProps2.xml" ContentType="application/vnd.openxmlformats-officedocument.customXmlProperties+xml"/>
  <Override PartName="/customXml/item3.xml" ContentType="application/xml"/>
  <Override PartName="/customXml/itemProps3.xml" ContentType="application/vnd.openxmlformats-officedocument.customXmlProperties+xml"/>
  <Override PartName="/ppt/_rels/presentation.xml.rels" ContentType="application/vnd.openxmlformats-package.relationship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_rels/slideMaster12.xml.rels" ContentType="application/vnd.openxmlformats-package.relationships+xml"/>
  <Override PartName="/ppt/slideMasters/_rels/slideMaster13.xml.rels" ContentType="application/vnd.openxmlformats-package.relationships+xml"/>
  <Override PartName="/ppt/slideMasters/_rels/slideMaster1.xml.rels" ContentType="application/vnd.openxmlformats-package.relationships+xml"/>
  <Override PartName="/ppt/slideMasters/_rels/slideMaster14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8.xml.rels" ContentType="application/vnd.openxmlformats-package.relationships+xml"/>
  <Override PartName="/ppt/slideMasters/_rels/slideMaster9.xml.rels" ContentType="application/vnd.openxmlformats-package.relationships+xml"/>
  <Override PartName="/ppt/slideMasters/_rels/slideMaster10.xml.rels" ContentType="application/vnd.openxmlformats-package.relationships+xml"/>
  <Override PartName="/ppt/slideMasters/_rels/slideMaster1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19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34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41.xml.rels" ContentType="application/vnd.openxmlformats-package.relationships+xml"/>
  <Override PartName="/ppt/slideLayouts/_rels/slideLayout79.xml.rels" ContentType="application/vnd.openxmlformats-package.relationships+xml"/>
  <Override PartName="/ppt/slideLayouts/_rels/slideLayout10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150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151.xml.rels" ContentType="application/vnd.openxmlformats-package.relationships+xml"/>
  <Override PartName="/ppt/slideLayouts/_rels/slideLayout88.xml.rels" ContentType="application/vnd.openxmlformats-package.relationships+xml"/>
  <Override PartName="/ppt/slideLayouts/_rels/slideLayout114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127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30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31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93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165.xml.rels" ContentType="application/vnd.openxmlformats-package.relationships+xml"/>
  <Override PartName="/ppt/slideLayouts/_rels/slideLayout132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4.xml.rels" ContentType="application/vnd.openxmlformats-package.relationships+xml"/>
  <Override PartName="/ppt/slideLayouts/_rels/slideLayout120.xml.rels" ContentType="application/vnd.openxmlformats-package.relationships+xml"/>
  <Override PartName="/ppt/slideLayouts/_rels/slideLayout51.xml.rels" ContentType="application/vnd.openxmlformats-package.relationships+xml"/>
  <Override PartName="/ppt/slideLayouts/_rels/slideLayout166.xml.rels" ContentType="application/vnd.openxmlformats-package.relationships+xml"/>
  <Override PartName="/ppt/slideLayouts/_rels/slideLayout133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142.xml.rels" ContentType="application/vnd.openxmlformats-package.relationships+xml"/>
  <Override PartName="/ppt/slideLayouts/_rels/slideLayout96.xml.rels" ContentType="application/vnd.openxmlformats-package.relationships+xml"/>
  <Override PartName="/ppt/slideLayouts/_rels/slideLayout122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168.xml.rels" ContentType="application/vnd.openxmlformats-package.relationships+xml"/>
  <Override PartName="/ppt/slideLayouts/_rels/slideLayout73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145.xml.rels" ContentType="application/vnd.openxmlformats-package.relationships+xml"/>
  <Override PartName="/ppt/slideLayouts/_rels/slideLayout63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64.xml.rels" ContentType="application/vnd.openxmlformats-package.relationships+xml"/>
  <Override PartName="/ppt/slideLayouts/_rels/slideLayout103.xml.rels" ContentType="application/vnd.openxmlformats-package.relationships+xml"/>
  <Override PartName="/ppt/slideLayouts/_rels/slideLayout77.xml.rels" ContentType="application/vnd.openxmlformats-package.relationships+xml"/>
  <Override PartName="/ppt/slideLayouts/_rels/slideLayout116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57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29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144.xml.rels" ContentType="application/vnd.openxmlformats-package.relationships+xml"/>
  <Override PartName="/ppt/slideLayouts/_rels/slideLayout62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80.xml.rels" ContentType="application/vnd.openxmlformats-package.relationships+xml"/>
  <Override PartName="/ppt/slideLayouts/_rels/slideLayout162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72.xml.rels" ContentType="application/vnd.openxmlformats-package.relationships+xml"/>
  <Override PartName="/ppt/slideLayouts/_rels/slideLayout154.xml.rels" ContentType="application/vnd.openxmlformats-package.relationships+xml"/>
  <Override PartName="/ppt/slideLayouts/_rels/slideLayout81.xml.rels" ContentType="application/vnd.openxmlformats-package.relationships+xml"/>
  <Override PartName="/ppt/slideLayouts/_rels/slideLayout163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82.xml.rels" ContentType="application/vnd.openxmlformats-package.relationships+xml"/>
  <Override PartName="/ppt/slideLayouts/_rels/slideLayout164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90.xml.rels" ContentType="application/vnd.openxmlformats-package.relationships+xml"/>
  <Override PartName="/ppt/slideLayouts/_rels/slideLayout107.xml.rels" ContentType="application/vnd.openxmlformats-package.relationships+xml"/>
  <Override PartName="/ppt/slideLayouts/_rels/slideLayout68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91.xml.rels" ContentType="application/vnd.openxmlformats-package.relationships+xml"/>
  <Override PartName="/ppt/slideLayouts/_rels/slideLayout108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69.xml.rels" ContentType="application/vnd.openxmlformats-package.relationships+xml"/>
  <Override PartName="/ppt/slideLayouts/_rels/slideLayout140.xml.rels" ContentType="application/vnd.openxmlformats-package.relationships+xml"/>
  <Override PartName="/ppt/slideLayouts/_rels/slideLayout92.xml.rels" ContentType="application/vnd.openxmlformats-package.relationships+xml"/>
  <Override PartName="/ppt/slideLayouts/_rels/slideLayout143.xml.rels" ContentType="application/vnd.openxmlformats-package.relationships+xml"/>
  <Override PartName="/ppt/slideLayouts/_rels/slideLayout61.xml.rels" ContentType="application/vnd.openxmlformats-package.relationships+xml"/>
  <Override PartName="/ppt/slideLayouts/_rels/slideLayout109.xml.rels" ContentType="application/vnd.openxmlformats-package.relationships+xml"/>
  <Override PartName="/ppt/slideLayouts/_rels/slideLayout117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118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136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119.xml.rels" ContentType="application/vnd.openxmlformats-package.relationships+xml"/>
  <Override PartName="/ppt/slideLayouts/_rels/slideLayout71.xml.rels" ContentType="application/vnd.openxmlformats-package.relationships+xml"/>
  <Override PartName="/ppt/slideLayouts/_rels/slideLayout153.xml.rels" ContentType="application/vnd.openxmlformats-package.relationships+xml"/>
  <Override PartName="/ppt/slideLayouts/_rels/slideLayout70.xml.rels" ContentType="application/vnd.openxmlformats-package.relationships+xml"/>
  <Override PartName="/ppt/slideLayouts/_rels/slideLayout152.xml.rels" ContentType="application/vnd.openxmlformats-package.relationships+xml"/>
  <Override PartName="/ppt/slideLayouts/_rels/slideLayout78.xml.rels" ContentType="application/vnd.openxmlformats-package.relationships+xml"/>
  <Override PartName="/ppt/slideLayouts/_rels/slideLayout104.xml.rels" ContentType="application/vnd.openxmlformats-package.relationships+xml"/>
  <Override PartName="/ppt/slideLayouts/_rels/slideLayout137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65.xml.rels" ContentType="application/vnd.openxmlformats-package.relationships+xml"/>
  <Override PartName="/ppt/slideLayouts/_rels/slideLayout60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12.xml.rels" ContentType="application/vnd.openxmlformats-package.relationships+xml"/>
  <Override PartName="/ppt/slideLayouts/_rels/slideLayout86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99.xml.rels" ContentType="application/vnd.openxmlformats-package.relationships+xml"/>
  <Override PartName="/ppt/slideLayouts/_rels/slideLayout125.xml.rels" ContentType="application/vnd.openxmlformats-package.relationships+xml"/>
  <Override PartName="/ppt/slideLayouts/_rels/slideLayout121.xml.rels" ContentType="application/vnd.openxmlformats-package.relationships+xml"/>
  <Override PartName="/ppt/slideLayouts/_rels/slideLayout95.xml.rels" ContentType="application/vnd.openxmlformats-package.relationships+xml"/>
  <Override PartName="/ppt/slideLayouts/_rels/slideLayout146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100.xml.rels" ContentType="application/vnd.openxmlformats-package.relationships+xml"/>
  <Override PartName="/ppt/slideLayouts/_rels/slideLayout74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167.xml.rels" ContentType="application/vnd.openxmlformats-package.relationships+xml"/>
  <Override PartName="/ppt/slideLayouts/_rels/slideLayout98.xml.rels" ContentType="application/vnd.openxmlformats-package.relationships+xml"/>
  <Override PartName="/ppt/slideLayouts/_rels/slideLayout124.xml.rels" ContentType="application/vnd.openxmlformats-package.relationships+xml"/>
  <Override PartName="/ppt/slideLayouts/_rels/slideLayout111.xml.rels" ContentType="application/vnd.openxmlformats-package.relationships+xml"/>
  <Override PartName="/ppt/slideLayouts/_rels/slideLayout85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157.xml.rels" ContentType="application/vnd.openxmlformats-package.relationships+xml"/>
  <Override PartName="/ppt/slideLayouts/_rels/slideLayout147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101.xml.rels" ContentType="application/vnd.openxmlformats-package.relationships+xml"/>
  <Override PartName="/ppt/slideLayouts/_rels/slideLayout75.xml.rels" ContentType="application/vnd.openxmlformats-package.relationships+xml"/>
  <Override PartName="/ppt/slideLayouts/_rels/slideLayout138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66.xml.rels" ContentType="application/vnd.openxmlformats-package.relationships+xml"/>
  <Override PartName="/ppt/slideLayouts/_rels/slideLayout155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83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158.xml.rels" ContentType="application/vnd.openxmlformats-package.relationships+xml"/>
  <Override PartName="/ppt/slideLayouts/_rels/slideLayout148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102.xml.rels" ContentType="application/vnd.openxmlformats-package.relationships+xml"/>
  <Override PartName="/ppt/slideLayouts/_rels/slideLayout76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149.xml.rels" ContentType="application/vnd.openxmlformats-package.relationships+xml"/>
  <Override PartName="/ppt/slideLayouts/_rels/slideLayout106.xml.rels" ContentType="application/vnd.openxmlformats-package.relationships+xml"/>
  <Override PartName="/ppt/slideLayouts/_rels/slideLayout139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67.xml.rels" ContentType="application/vnd.openxmlformats-package.relationships+xml"/>
  <Override PartName="/ppt/slideLayouts/_rels/slideLayout97.xml.rels" ContentType="application/vnd.openxmlformats-package.relationships+xml"/>
  <Override PartName="/ppt/slideLayouts/_rels/slideLayout123.xml.rels" ContentType="application/vnd.openxmlformats-package.relationships+xml"/>
  <Override PartName="/ppt/slideLayouts/_rels/slideLayout156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110.xml.rels" ContentType="application/vnd.openxmlformats-package.relationships+xml"/>
  <Override PartName="/ppt/slideLayouts/_rels/slideLayout8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28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115.xml.rels" ContentType="application/vnd.openxmlformats-package.relationships+xml"/>
  <Override PartName="/ppt/slideLayouts/_rels/slideLayout89.xml.rels" ContentType="application/vnd.openxmlformats-package.relationships+xml"/>
  <Override PartName="/ppt/slideLayouts/_rels/slideLayout161.xml.rels" ContentType="application/vnd.openxmlformats-package.relationships+xml"/>
  <Override PartName="/ppt/slideLayouts/_rels/slideLayout16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6.xml.rels" ContentType="application/vnd.openxmlformats-package.relationships+xml"/>
  <Override PartName="/ppt/slideLayouts/_rels/slideLayout159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113.xml.rels" ContentType="application/vnd.openxmlformats-package.relationships+xml"/>
  <Override PartName="/ppt/slideLayouts/_rels/slideLayout87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35.xml.rels" ContentType="application/vnd.openxmlformats-package.relationships+xml"/>
  <Override PartName="/ppt/slideLayouts/slideLayout118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10.png" ContentType="image/png"/>
  <Override PartName="/ppt/media/image6.png" ContentType="image/png"/>
  <Override PartName="/ppt/media/image11.png" ContentType="image/png"/>
  <Override PartName="/ppt/media/image7.png" ContentType="image/png"/>
  <Override PartName="/ppt/media/image12.png" ContentType="image/png"/>
  <Override PartName="/ppt/media/image8.png" ContentType="image/png"/>
  <Override PartName="/ppt/media/image13.png" ContentType="image/png"/>
  <Override PartName="/ppt/media/image9.png" ContentType="image/png"/>
  <Override PartName="/ppt/slides/_rels/slide1.xml.rels" ContentType="application/vnd.openxmlformats-package.relationships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customXml" Target="../customXml/item1.xml"/><Relationship Id="rId5" Type="http://schemas.openxmlformats.org/officeDocument/2006/relationships/customXml" Target="../customXml/item2.xml"/><Relationship Id="rId6" Type="http://schemas.openxmlformats.org/officeDocument/2006/relationships/customXml" Target="../customXml/item3.xml"/><Relationship Id="rId7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  <p:sldMasterId id="2147483700" r:id="rId6"/>
    <p:sldMasterId id="2147483713" r:id="rId7"/>
    <p:sldMasterId id="2147483726" r:id="rId8"/>
    <p:sldMasterId id="2147483739" r:id="rId9"/>
    <p:sldMasterId id="2147483752" r:id="rId10"/>
    <p:sldMasterId id="2147483765" r:id="rId11"/>
    <p:sldMasterId id="2147483778" r:id="rId12"/>
    <p:sldMasterId id="2147483791" r:id="rId13"/>
    <p:sldMasterId id="2147483804" r:id="rId14"/>
    <p:sldMasterId id="2147483817" r:id="rId15"/>
  </p:sldMasterIdLst>
  <p:sldIdLst>
    <p:sldId id="256" r:id="rId16"/>
  </p:sldIdLst>
  <p:sldSz cx="12192000" cy="6858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Master" Target="slideMasters/slideMaster9.xml"/><Relationship Id="rId11" Type="http://schemas.openxmlformats.org/officeDocument/2006/relationships/slideMaster" Target="slideMasters/slideMaster10.xml"/><Relationship Id="rId12" Type="http://schemas.openxmlformats.org/officeDocument/2006/relationships/slideMaster" Target="slideMasters/slideMaster11.xml"/><Relationship Id="rId13" Type="http://schemas.openxmlformats.org/officeDocument/2006/relationships/slideMaster" Target="slideMasters/slideMaster12.xml"/><Relationship Id="rId14" Type="http://schemas.openxmlformats.org/officeDocument/2006/relationships/slideMaster" Target="slideMasters/slideMaster13.xml"/><Relationship Id="rId15" Type="http://schemas.openxmlformats.org/officeDocument/2006/relationships/slideMaster" Target="slideMasters/slideMaster14.xml"/><Relationship Id="rId16" Type="http://schemas.openxmlformats.org/officeDocument/2006/relationships/slide" Target="slides/slide1.xml"/><Relationship Id="rId17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0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1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2.xml"/>
</Relationships>
</file>

<file path=ppt/slideLayouts/_rels/slideLayout1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3.xml"/>
</Relationships>
</file>

<file path=ppt/slideLayouts/_rels/slideLayout1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6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6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6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6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6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6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6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6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4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7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8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9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9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44625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/>
          </p:nvPr>
        </p:nvSpPr>
        <p:spPr>
          <a:xfrm>
            <a:off x="6997320" y="2535120"/>
            <a:ext cx="44625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</p:spTree>
  </p:cSld>
</p:sldLayout>
</file>

<file path=ppt/slideLayouts/slideLayout10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376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77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00897E50-B42C-4363-AE98-844CDA886510}" type="slidenum">
              <a:t>&lt;#&gt;</a:t>
            </a:fld>
          </a:p>
        </p:txBody>
      </p:sp>
    </p:spTree>
  </p:cSld>
</p:sldLayout>
</file>

<file path=ppt/slideLayouts/slideLayout10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0D7E9542-2DF4-4C07-9795-6957FA57A438}" type="slidenum">
              <a:t>&lt;#&gt;</a:t>
            </a:fld>
          </a:p>
        </p:txBody>
      </p:sp>
    </p:spTree>
  </p:cSld>
</p:sldLayout>
</file>

<file path=ppt/slideLayouts/slideLayout10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54E94B9E-2A3C-4843-945A-AE9240384889}" type="slidenum">
              <a:t>&lt;#&gt;</a:t>
            </a:fld>
          </a:p>
        </p:txBody>
      </p:sp>
    </p:spTree>
  </p:cSld>
</p:sldLayout>
</file>

<file path=ppt/slideLayouts/slideLayout10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381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82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83" name="PlaceHolder 4"/>
          <p:cNvSpPr>
            <a:spLocks noGrp="1"/>
          </p:cNvSpPr>
          <p:nvPr>
            <p:ph/>
          </p:nvPr>
        </p:nvSpPr>
        <p:spPr>
          <a:xfrm>
            <a:off x="699732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20EB41DB-258E-4EAC-BBBE-D8DDCF3248E0}" type="slidenum">
              <a:t>&lt;#&gt;</a:t>
            </a:fld>
          </a:p>
        </p:txBody>
      </p:sp>
    </p:spTree>
  </p:cSld>
</p:sldLayout>
</file>

<file path=ppt/slideLayouts/slideLayout10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385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86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87" name="PlaceHolder 4"/>
          <p:cNvSpPr>
            <a:spLocks noGrp="1"/>
          </p:cNvSpPr>
          <p:nvPr>
            <p:ph/>
          </p:nvPr>
        </p:nvSpPr>
        <p:spPr>
          <a:xfrm>
            <a:off x="928440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C1D197DF-FB0F-4132-823B-374128993E37}" type="slidenum">
              <a:t>&lt;#&gt;</a:t>
            </a:fld>
          </a:p>
        </p:txBody>
      </p:sp>
    </p:spTree>
  </p:cSld>
</p:sldLayout>
</file>

<file path=ppt/slideLayouts/slideLayout10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389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90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91" name="PlaceHolder 4"/>
          <p:cNvSpPr>
            <a:spLocks noGrp="1"/>
          </p:cNvSpPr>
          <p:nvPr>
            <p:ph/>
          </p:nvPr>
        </p:nvSpPr>
        <p:spPr>
          <a:xfrm>
            <a:off x="6997320" y="2535120"/>
            <a:ext cx="44625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F41A7580-14EF-4EE4-8C0B-25AD2B9DA7A7}" type="slidenum">
              <a:t>&lt;#&gt;</a:t>
            </a:fld>
          </a:p>
        </p:txBody>
      </p:sp>
    </p:spTree>
  </p:cSld>
</p:sldLayout>
</file>

<file path=ppt/slideLayouts/slideLayout10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393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44625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94" name="PlaceHolder 3"/>
          <p:cNvSpPr>
            <a:spLocks noGrp="1"/>
          </p:cNvSpPr>
          <p:nvPr>
            <p:ph/>
          </p:nvPr>
        </p:nvSpPr>
        <p:spPr>
          <a:xfrm>
            <a:off x="6997320" y="2535120"/>
            <a:ext cx="44625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E2A18139-F652-4347-99C5-2982E9AB7F8A}" type="slidenum">
              <a:t>&lt;#&gt;</a:t>
            </a:fld>
          </a:p>
        </p:txBody>
      </p:sp>
    </p:spTree>
  </p:cSld>
</p:sldLayout>
</file>

<file path=ppt/slideLayouts/slideLayout10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396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97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98" name="PlaceHolder 4"/>
          <p:cNvSpPr>
            <a:spLocks noGrp="1"/>
          </p:cNvSpPr>
          <p:nvPr>
            <p:ph/>
          </p:nvPr>
        </p:nvSpPr>
        <p:spPr>
          <a:xfrm>
            <a:off x="699732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99" name="PlaceHolder 5"/>
          <p:cNvSpPr>
            <a:spLocks noGrp="1"/>
          </p:cNvSpPr>
          <p:nvPr>
            <p:ph/>
          </p:nvPr>
        </p:nvSpPr>
        <p:spPr>
          <a:xfrm>
            <a:off x="928440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C583114E-0ADA-4C47-A2E3-38364C806610}" type="slidenum">
              <a:t>&lt;#&gt;</a:t>
            </a:fld>
          </a:p>
        </p:txBody>
      </p:sp>
    </p:spTree>
  </p:cSld>
</p:sldLayout>
</file>

<file path=ppt/slideLayouts/slideLayout10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401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02" name="PlaceHolder 3"/>
          <p:cNvSpPr>
            <a:spLocks noGrp="1"/>
          </p:cNvSpPr>
          <p:nvPr>
            <p:ph/>
          </p:nvPr>
        </p:nvSpPr>
        <p:spPr>
          <a:xfrm>
            <a:off x="8506440" y="45720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03" name="PlaceHolder 4"/>
          <p:cNvSpPr>
            <a:spLocks noGrp="1"/>
          </p:cNvSpPr>
          <p:nvPr>
            <p:ph/>
          </p:nvPr>
        </p:nvSpPr>
        <p:spPr>
          <a:xfrm>
            <a:off x="10015200" y="45720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04" name="PlaceHolder 5"/>
          <p:cNvSpPr>
            <a:spLocks noGrp="1"/>
          </p:cNvSpPr>
          <p:nvPr>
            <p:ph/>
          </p:nvPr>
        </p:nvSpPr>
        <p:spPr>
          <a:xfrm>
            <a:off x="6997320" y="253512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05" name="PlaceHolder 6"/>
          <p:cNvSpPr>
            <a:spLocks noGrp="1"/>
          </p:cNvSpPr>
          <p:nvPr>
            <p:ph/>
          </p:nvPr>
        </p:nvSpPr>
        <p:spPr>
          <a:xfrm>
            <a:off x="8506440" y="253512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06" name="PlaceHolder 7"/>
          <p:cNvSpPr>
            <a:spLocks noGrp="1"/>
          </p:cNvSpPr>
          <p:nvPr>
            <p:ph/>
          </p:nvPr>
        </p:nvSpPr>
        <p:spPr>
          <a:xfrm>
            <a:off x="10015200" y="253512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E24D2EC8-EDC1-4008-8D23-8F1353770387}" type="slidenum">
              <a:t>&lt;#&gt;</a:t>
            </a:fld>
          </a:p>
        </p:txBody>
      </p:sp>
    </p:spTree>
  </p:cSld>
</p:sldLayout>
</file>

<file path=ppt/slideLayouts/slideLayout10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7"/>
          </p:nvPr>
        </p:nvSpPr>
        <p:spPr/>
        <p:txBody>
          <a:bodyPr/>
          <a:p>
            <a:fld id="{2EDA2958-CAB9-4CDE-97CC-53A4D6D7E8D4}" type="slidenum">
              <a:t>&lt;#&gt;</a:t>
            </a:fld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/>
          </p:nvPr>
        </p:nvSpPr>
        <p:spPr>
          <a:xfrm>
            <a:off x="699732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/>
          </p:nvPr>
        </p:nvSpPr>
        <p:spPr>
          <a:xfrm>
            <a:off x="928440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</p:spTree>
  </p:cSld>
</p:sldLayout>
</file>

<file path=ppt/slideLayouts/slideLayout1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471" name="PlaceHolder 2"/>
          <p:cNvSpPr>
            <a:spLocks noGrp="1"/>
          </p:cNvSpPr>
          <p:nvPr>
            <p:ph type="subTitle"/>
          </p:nvPr>
        </p:nvSpPr>
        <p:spPr>
          <a:xfrm>
            <a:off x="6997320" y="457200"/>
            <a:ext cx="44625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7"/>
          </p:nvPr>
        </p:nvSpPr>
        <p:spPr/>
        <p:txBody>
          <a:bodyPr/>
          <a:p>
            <a:fld id="{356348FF-4738-460B-B6FF-42B4CC88E53C}" type="slidenum">
              <a:t>&lt;#&gt;</a:t>
            </a:fld>
          </a:p>
        </p:txBody>
      </p:sp>
    </p:spTree>
  </p:cSld>
</p:sldLayout>
</file>

<file path=ppt/slideLayouts/slideLayout1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473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44625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7"/>
          </p:nvPr>
        </p:nvSpPr>
        <p:spPr/>
        <p:txBody>
          <a:bodyPr/>
          <a:p>
            <a:fld id="{7FE42267-6DC9-4492-930D-ECE528EDAEDA}" type="slidenum">
              <a:t>&lt;#&gt;</a:t>
            </a:fld>
          </a:p>
        </p:txBody>
      </p:sp>
    </p:spTree>
  </p:cSld>
</p:sldLayout>
</file>

<file path=ppt/slideLayouts/slideLayout1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475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76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7"/>
          </p:nvPr>
        </p:nvSpPr>
        <p:spPr/>
        <p:txBody>
          <a:bodyPr/>
          <a:p>
            <a:fld id="{65B485B4-6765-456C-A440-EA79C37F79FD}" type="slidenum">
              <a:t>&lt;#&gt;</a:t>
            </a:fld>
          </a:p>
        </p:txBody>
      </p:sp>
    </p:spTree>
  </p:cSld>
</p:sldLayout>
</file>

<file path=ppt/slideLayouts/slideLayout1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7"/>
          </p:nvPr>
        </p:nvSpPr>
        <p:spPr/>
        <p:txBody>
          <a:bodyPr/>
          <a:p>
            <a:fld id="{631FC8B7-6816-4D31-9837-590743D5961D}" type="slidenum">
              <a:t>&lt;#&gt;</a:t>
            </a:fld>
          </a:p>
        </p:txBody>
      </p:sp>
    </p:spTree>
  </p:cSld>
</p:sldLayout>
</file>

<file path=ppt/slideLayouts/slideLayout1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7"/>
          </p:nvPr>
        </p:nvSpPr>
        <p:spPr/>
        <p:txBody>
          <a:bodyPr/>
          <a:p>
            <a:fld id="{9C60155E-8AE4-46F8-8E6C-3DB122B90A1E}" type="slidenum">
              <a:t>&lt;#&gt;</a:t>
            </a:fld>
          </a:p>
        </p:txBody>
      </p:sp>
    </p:spTree>
  </p:cSld>
</p:sldLayout>
</file>

<file path=ppt/slideLayouts/slideLayout1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480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81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82" name="PlaceHolder 4"/>
          <p:cNvSpPr>
            <a:spLocks noGrp="1"/>
          </p:cNvSpPr>
          <p:nvPr>
            <p:ph/>
          </p:nvPr>
        </p:nvSpPr>
        <p:spPr>
          <a:xfrm>
            <a:off x="699732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7"/>
          </p:nvPr>
        </p:nvSpPr>
        <p:spPr/>
        <p:txBody>
          <a:bodyPr/>
          <a:p>
            <a:fld id="{2D53FD0D-38EA-4324-A303-301922F29086}" type="slidenum">
              <a:t>&lt;#&gt;</a:t>
            </a:fld>
          </a:p>
        </p:txBody>
      </p:sp>
    </p:spTree>
  </p:cSld>
</p:sldLayout>
</file>

<file path=ppt/slideLayouts/slideLayout1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484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85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86" name="PlaceHolder 4"/>
          <p:cNvSpPr>
            <a:spLocks noGrp="1"/>
          </p:cNvSpPr>
          <p:nvPr>
            <p:ph/>
          </p:nvPr>
        </p:nvSpPr>
        <p:spPr>
          <a:xfrm>
            <a:off x="928440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7"/>
          </p:nvPr>
        </p:nvSpPr>
        <p:spPr/>
        <p:txBody>
          <a:bodyPr/>
          <a:p>
            <a:fld id="{BDCF933B-EC0A-4E9F-A737-A52ABF9BA1BD}" type="slidenum">
              <a:t>&lt;#&gt;</a:t>
            </a:fld>
          </a:p>
        </p:txBody>
      </p:sp>
    </p:spTree>
  </p:cSld>
</p:sldLayout>
</file>

<file path=ppt/slideLayouts/slideLayout1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488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89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90" name="PlaceHolder 4"/>
          <p:cNvSpPr>
            <a:spLocks noGrp="1"/>
          </p:cNvSpPr>
          <p:nvPr>
            <p:ph/>
          </p:nvPr>
        </p:nvSpPr>
        <p:spPr>
          <a:xfrm>
            <a:off x="6997320" y="2535120"/>
            <a:ext cx="44625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7"/>
          </p:nvPr>
        </p:nvSpPr>
        <p:spPr/>
        <p:txBody>
          <a:bodyPr/>
          <a:p>
            <a:fld id="{C3795CF3-4333-4BFC-8922-CE0E395FBC18}" type="slidenum">
              <a:t>&lt;#&gt;</a:t>
            </a:fld>
          </a:p>
        </p:txBody>
      </p:sp>
    </p:spTree>
  </p:cSld>
</p:sldLayout>
</file>

<file path=ppt/slideLayouts/slideLayout1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492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44625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93" name="PlaceHolder 3"/>
          <p:cNvSpPr>
            <a:spLocks noGrp="1"/>
          </p:cNvSpPr>
          <p:nvPr>
            <p:ph/>
          </p:nvPr>
        </p:nvSpPr>
        <p:spPr>
          <a:xfrm>
            <a:off x="6997320" y="2535120"/>
            <a:ext cx="44625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7"/>
          </p:nvPr>
        </p:nvSpPr>
        <p:spPr/>
        <p:txBody>
          <a:bodyPr/>
          <a:p>
            <a:fld id="{77CE20E5-9FF8-4303-91EB-CFBE9072B8F3}" type="slidenum">
              <a:t>&lt;#&gt;</a:t>
            </a:fld>
          </a:p>
        </p:txBody>
      </p:sp>
    </p:spTree>
  </p:cSld>
</p:sldLayout>
</file>

<file path=ppt/slideLayouts/slideLayout1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495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96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97" name="PlaceHolder 4"/>
          <p:cNvSpPr>
            <a:spLocks noGrp="1"/>
          </p:cNvSpPr>
          <p:nvPr>
            <p:ph/>
          </p:nvPr>
        </p:nvSpPr>
        <p:spPr>
          <a:xfrm>
            <a:off x="699732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98" name="PlaceHolder 5"/>
          <p:cNvSpPr>
            <a:spLocks noGrp="1"/>
          </p:cNvSpPr>
          <p:nvPr>
            <p:ph/>
          </p:nvPr>
        </p:nvSpPr>
        <p:spPr>
          <a:xfrm>
            <a:off x="928440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sldNum" idx="7"/>
          </p:nvPr>
        </p:nvSpPr>
        <p:spPr/>
        <p:txBody>
          <a:bodyPr/>
          <a:p>
            <a:fld id="{2FFBF473-F589-4149-92B4-ABC029F60942}" type="slidenum">
              <a:t>&lt;#&gt;</a:t>
            </a:fld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/>
          </p:nvPr>
        </p:nvSpPr>
        <p:spPr>
          <a:xfrm>
            <a:off x="8506440" y="45720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/>
          </p:nvPr>
        </p:nvSpPr>
        <p:spPr>
          <a:xfrm>
            <a:off x="10015200" y="45720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/>
          </p:nvPr>
        </p:nvSpPr>
        <p:spPr>
          <a:xfrm>
            <a:off x="6997320" y="253512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/>
          </p:nvPr>
        </p:nvSpPr>
        <p:spPr>
          <a:xfrm>
            <a:off x="8506440" y="253512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/>
          </p:nvPr>
        </p:nvSpPr>
        <p:spPr>
          <a:xfrm>
            <a:off x="10015200" y="253512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</p:spTree>
  </p:cSld>
</p:sldLayout>
</file>

<file path=ppt/slideLayouts/slideLayout1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500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01" name="PlaceHolder 3"/>
          <p:cNvSpPr>
            <a:spLocks noGrp="1"/>
          </p:cNvSpPr>
          <p:nvPr>
            <p:ph/>
          </p:nvPr>
        </p:nvSpPr>
        <p:spPr>
          <a:xfrm>
            <a:off x="8506440" y="45720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02" name="PlaceHolder 4"/>
          <p:cNvSpPr>
            <a:spLocks noGrp="1"/>
          </p:cNvSpPr>
          <p:nvPr>
            <p:ph/>
          </p:nvPr>
        </p:nvSpPr>
        <p:spPr>
          <a:xfrm>
            <a:off x="10015200" y="45720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03" name="PlaceHolder 5"/>
          <p:cNvSpPr>
            <a:spLocks noGrp="1"/>
          </p:cNvSpPr>
          <p:nvPr>
            <p:ph/>
          </p:nvPr>
        </p:nvSpPr>
        <p:spPr>
          <a:xfrm>
            <a:off x="6997320" y="253512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04" name="PlaceHolder 6"/>
          <p:cNvSpPr>
            <a:spLocks noGrp="1"/>
          </p:cNvSpPr>
          <p:nvPr>
            <p:ph/>
          </p:nvPr>
        </p:nvSpPr>
        <p:spPr>
          <a:xfrm>
            <a:off x="8506440" y="253512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05" name="PlaceHolder 7"/>
          <p:cNvSpPr>
            <a:spLocks noGrp="1"/>
          </p:cNvSpPr>
          <p:nvPr>
            <p:ph/>
          </p:nvPr>
        </p:nvSpPr>
        <p:spPr>
          <a:xfrm>
            <a:off x="10015200" y="253512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sldNum" idx="7"/>
          </p:nvPr>
        </p:nvSpPr>
        <p:spPr/>
        <p:txBody>
          <a:bodyPr/>
          <a:p>
            <a:fld id="{1442C566-A224-4C6F-8B9B-17C7623D02A7}" type="slidenum">
              <a:t>&lt;#&gt;</a:t>
            </a:fld>
          </a:p>
        </p:txBody>
      </p:sp>
    </p:spTree>
  </p:cSld>
</p:sldLayout>
</file>

<file path=ppt/slideLayouts/slideLayout1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515" name="PlaceHolder 2"/>
          <p:cNvSpPr>
            <a:spLocks noGrp="1"/>
          </p:cNvSpPr>
          <p:nvPr>
            <p:ph type="subTitle"/>
          </p:nvPr>
        </p:nvSpPr>
        <p:spPr>
          <a:xfrm>
            <a:off x="6997320" y="457200"/>
            <a:ext cx="44625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1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517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44625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</p:spTree>
  </p:cSld>
</p:sldLayout>
</file>

<file path=ppt/slideLayouts/slideLayout1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519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20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</p:spTree>
  </p:cSld>
</p:sldLayout>
</file>

<file path=ppt/slideLayouts/slideLayout1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</p:spTree>
  </p:cSld>
</p:sldLayout>
</file>

<file path=ppt/slideLayouts/slideLayout1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1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524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25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26" name="PlaceHolder 4"/>
          <p:cNvSpPr>
            <a:spLocks noGrp="1"/>
          </p:cNvSpPr>
          <p:nvPr>
            <p:ph/>
          </p:nvPr>
        </p:nvSpPr>
        <p:spPr>
          <a:xfrm>
            <a:off x="699732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</p:spTree>
  </p:cSld>
</p:sldLayout>
</file>

<file path=ppt/slideLayouts/slideLayout1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528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29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30" name="PlaceHolder 4"/>
          <p:cNvSpPr>
            <a:spLocks noGrp="1"/>
          </p:cNvSpPr>
          <p:nvPr>
            <p:ph/>
          </p:nvPr>
        </p:nvSpPr>
        <p:spPr>
          <a:xfrm>
            <a:off x="928440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</p:spTree>
  </p:cSld>
</p:sldLayout>
</file>

<file path=ppt/slideLayouts/slideLayout1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532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33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34" name="PlaceHolder 4"/>
          <p:cNvSpPr>
            <a:spLocks noGrp="1"/>
          </p:cNvSpPr>
          <p:nvPr>
            <p:ph/>
          </p:nvPr>
        </p:nvSpPr>
        <p:spPr>
          <a:xfrm>
            <a:off x="6997320" y="2535120"/>
            <a:ext cx="44625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536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44625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37" name="PlaceHolder 3"/>
          <p:cNvSpPr>
            <a:spLocks noGrp="1"/>
          </p:cNvSpPr>
          <p:nvPr>
            <p:ph/>
          </p:nvPr>
        </p:nvSpPr>
        <p:spPr>
          <a:xfrm>
            <a:off x="6997320" y="2535120"/>
            <a:ext cx="44625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</p:spTree>
  </p:cSld>
</p:sldLayout>
</file>

<file path=ppt/slideLayouts/slideLayout1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539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40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41" name="PlaceHolder 4"/>
          <p:cNvSpPr>
            <a:spLocks noGrp="1"/>
          </p:cNvSpPr>
          <p:nvPr>
            <p:ph/>
          </p:nvPr>
        </p:nvSpPr>
        <p:spPr>
          <a:xfrm>
            <a:off x="699732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42" name="PlaceHolder 5"/>
          <p:cNvSpPr>
            <a:spLocks noGrp="1"/>
          </p:cNvSpPr>
          <p:nvPr>
            <p:ph/>
          </p:nvPr>
        </p:nvSpPr>
        <p:spPr>
          <a:xfrm>
            <a:off x="928440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</p:spTree>
  </p:cSld>
</p:sldLayout>
</file>

<file path=ppt/slideLayouts/slideLayout1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544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45" name="PlaceHolder 3"/>
          <p:cNvSpPr>
            <a:spLocks noGrp="1"/>
          </p:cNvSpPr>
          <p:nvPr>
            <p:ph/>
          </p:nvPr>
        </p:nvSpPr>
        <p:spPr>
          <a:xfrm>
            <a:off x="8506440" y="45720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46" name="PlaceHolder 4"/>
          <p:cNvSpPr>
            <a:spLocks noGrp="1"/>
          </p:cNvSpPr>
          <p:nvPr>
            <p:ph/>
          </p:nvPr>
        </p:nvSpPr>
        <p:spPr>
          <a:xfrm>
            <a:off x="10015200" y="45720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47" name="PlaceHolder 5"/>
          <p:cNvSpPr>
            <a:spLocks noGrp="1"/>
          </p:cNvSpPr>
          <p:nvPr>
            <p:ph/>
          </p:nvPr>
        </p:nvSpPr>
        <p:spPr>
          <a:xfrm>
            <a:off x="6997320" y="253512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48" name="PlaceHolder 6"/>
          <p:cNvSpPr>
            <a:spLocks noGrp="1"/>
          </p:cNvSpPr>
          <p:nvPr>
            <p:ph/>
          </p:nvPr>
        </p:nvSpPr>
        <p:spPr>
          <a:xfrm>
            <a:off x="8506440" y="253512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49" name="PlaceHolder 7"/>
          <p:cNvSpPr>
            <a:spLocks noGrp="1"/>
          </p:cNvSpPr>
          <p:nvPr>
            <p:ph/>
          </p:nvPr>
        </p:nvSpPr>
        <p:spPr>
          <a:xfrm>
            <a:off x="10015200" y="253512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</p:spTree>
  </p:cSld>
</p:sldLayout>
</file>

<file path=ppt/slideLayouts/slideLayout1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44A7074A-4749-42D8-9455-B283E52C7B0D}" type="slidenum">
              <a:t>&lt;#&gt;</a:t>
            </a:fld>
          </a:p>
        </p:txBody>
      </p:sp>
    </p:spTree>
  </p:cSld>
</p:sldLayout>
</file>

<file path=ppt/slideLayouts/slideLayout1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560" name="PlaceHolder 2"/>
          <p:cNvSpPr>
            <a:spLocks noGrp="1"/>
          </p:cNvSpPr>
          <p:nvPr>
            <p:ph type="subTitle"/>
          </p:nvPr>
        </p:nvSpPr>
        <p:spPr>
          <a:xfrm>
            <a:off x="6997320" y="457200"/>
            <a:ext cx="44625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D26A2FA7-9328-4617-837D-AA8CC91CD7D2}" type="slidenum">
              <a:t>&lt;#&gt;</a:t>
            </a:fld>
          </a:p>
        </p:txBody>
      </p:sp>
    </p:spTree>
  </p:cSld>
</p:sldLayout>
</file>

<file path=ppt/slideLayouts/slideLayout1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562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44625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A67990CC-0EBC-4D8E-A786-0CBB6B866FD9}" type="slidenum">
              <a:t>&lt;#&gt;</a:t>
            </a:fld>
          </a:p>
        </p:txBody>
      </p:sp>
    </p:spTree>
  </p:cSld>
</p:sldLayout>
</file>

<file path=ppt/slideLayouts/slideLayout1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564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65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FBEEE0EE-E2B4-48AC-871F-D95A44EEEDA6}" type="slidenum">
              <a:t>&lt;#&gt;</a:t>
            </a:fld>
          </a:p>
        </p:txBody>
      </p:sp>
    </p:spTree>
  </p:cSld>
</p:sldLayout>
</file>

<file path=ppt/slideLayouts/slideLayout1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57F64C53-AE56-4975-8FFD-BFCCCD7A94CD}" type="slidenum">
              <a:t>&lt;#&gt;</a:t>
            </a:fld>
          </a:p>
        </p:txBody>
      </p:sp>
    </p:spTree>
  </p:cSld>
</p:sldLayout>
</file>

<file path=ppt/slideLayouts/slideLayout1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DD8C7592-5EB2-414F-B0A3-A874A91233DC}" type="slidenum">
              <a:t>&lt;#&gt;</a:t>
            </a:fld>
          </a:p>
        </p:txBody>
      </p:sp>
    </p:spTree>
  </p:cSld>
</p:sldLayout>
</file>

<file path=ppt/slideLayouts/slideLayout1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569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70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71" name="PlaceHolder 4"/>
          <p:cNvSpPr>
            <a:spLocks noGrp="1"/>
          </p:cNvSpPr>
          <p:nvPr>
            <p:ph/>
          </p:nvPr>
        </p:nvSpPr>
        <p:spPr>
          <a:xfrm>
            <a:off x="699732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98A791FF-DDD7-4D93-852E-B668731BFA87}" type="slidenum">
              <a:t>&lt;#&gt;</a:t>
            </a:fld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6997320" y="457200"/>
            <a:ext cx="44625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573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74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75" name="PlaceHolder 4"/>
          <p:cNvSpPr>
            <a:spLocks noGrp="1"/>
          </p:cNvSpPr>
          <p:nvPr>
            <p:ph/>
          </p:nvPr>
        </p:nvSpPr>
        <p:spPr>
          <a:xfrm>
            <a:off x="928440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8C36E527-D67B-4130-AC42-D258BCC918B1}" type="slidenum">
              <a:t>&lt;#&gt;</a:t>
            </a:fld>
          </a:p>
        </p:txBody>
      </p:sp>
    </p:spTree>
  </p:cSld>
</p:sldLayout>
</file>

<file path=ppt/slideLayouts/slideLayout1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577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78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79" name="PlaceHolder 4"/>
          <p:cNvSpPr>
            <a:spLocks noGrp="1"/>
          </p:cNvSpPr>
          <p:nvPr>
            <p:ph/>
          </p:nvPr>
        </p:nvSpPr>
        <p:spPr>
          <a:xfrm>
            <a:off x="6997320" y="2535120"/>
            <a:ext cx="44625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3D9602AD-7176-461B-93F4-3B4F743032A9}" type="slidenum">
              <a:t>&lt;#&gt;</a:t>
            </a:fld>
          </a:p>
        </p:txBody>
      </p:sp>
    </p:spTree>
  </p:cSld>
</p:sldLayout>
</file>

<file path=ppt/slideLayouts/slideLayout1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581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44625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82" name="PlaceHolder 3"/>
          <p:cNvSpPr>
            <a:spLocks noGrp="1"/>
          </p:cNvSpPr>
          <p:nvPr>
            <p:ph/>
          </p:nvPr>
        </p:nvSpPr>
        <p:spPr>
          <a:xfrm>
            <a:off x="6997320" y="2535120"/>
            <a:ext cx="44625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5859F394-BAF7-4FBA-972D-8EC5AA53CC2C}" type="slidenum">
              <a:t>&lt;#&gt;</a:t>
            </a:fld>
          </a:p>
        </p:txBody>
      </p:sp>
    </p:spTree>
  </p:cSld>
</p:sldLayout>
</file>

<file path=ppt/slideLayouts/slideLayout1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584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85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86" name="PlaceHolder 4"/>
          <p:cNvSpPr>
            <a:spLocks noGrp="1"/>
          </p:cNvSpPr>
          <p:nvPr>
            <p:ph/>
          </p:nvPr>
        </p:nvSpPr>
        <p:spPr>
          <a:xfrm>
            <a:off x="699732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87" name="PlaceHolder 5"/>
          <p:cNvSpPr>
            <a:spLocks noGrp="1"/>
          </p:cNvSpPr>
          <p:nvPr>
            <p:ph/>
          </p:nvPr>
        </p:nvSpPr>
        <p:spPr>
          <a:xfrm>
            <a:off x="928440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4A3389CF-B501-4E14-8F61-B4045D4B92B2}" type="slidenum">
              <a:t>&lt;#&gt;</a:t>
            </a:fld>
          </a:p>
        </p:txBody>
      </p:sp>
    </p:spTree>
  </p:cSld>
</p:sldLayout>
</file>

<file path=ppt/slideLayouts/slideLayout1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589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90" name="PlaceHolder 3"/>
          <p:cNvSpPr>
            <a:spLocks noGrp="1"/>
          </p:cNvSpPr>
          <p:nvPr>
            <p:ph/>
          </p:nvPr>
        </p:nvSpPr>
        <p:spPr>
          <a:xfrm>
            <a:off x="8506440" y="45720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91" name="PlaceHolder 4"/>
          <p:cNvSpPr>
            <a:spLocks noGrp="1"/>
          </p:cNvSpPr>
          <p:nvPr>
            <p:ph/>
          </p:nvPr>
        </p:nvSpPr>
        <p:spPr>
          <a:xfrm>
            <a:off x="10015200" y="45720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92" name="PlaceHolder 5"/>
          <p:cNvSpPr>
            <a:spLocks noGrp="1"/>
          </p:cNvSpPr>
          <p:nvPr>
            <p:ph/>
          </p:nvPr>
        </p:nvSpPr>
        <p:spPr>
          <a:xfrm>
            <a:off x="6997320" y="253512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93" name="PlaceHolder 6"/>
          <p:cNvSpPr>
            <a:spLocks noGrp="1"/>
          </p:cNvSpPr>
          <p:nvPr>
            <p:ph/>
          </p:nvPr>
        </p:nvSpPr>
        <p:spPr>
          <a:xfrm>
            <a:off x="8506440" y="253512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94" name="PlaceHolder 7"/>
          <p:cNvSpPr>
            <a:spLocks noGrp="1"/>
          </p:cNvSpPr>
          <p:nvPr>
            <p:ph/>
          </p:nvPr>
        </p:nvSpPr>
        <p:spPr>
          <a:xfrm>
            <a:off x="10015200" y="253512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sldNum" idx="8"/>
          </p:nvPr>
        </p:nvSpPr>
        <p:spPr/>
        <p:txBody>
          <a:bodyPr/>
          <a:p>
            <a:fld id="{B851AAE6-D9B5-439B-B146-D3DA1B5DB71E}" type="slidenum">
              <a:t>&lt;#&gt;</a:t>
            </a:fld>
          </a:p>
        </p:txBody>
      </p:sp>
    </p:spTree>
  </p:cSld>
</p:sldLayout>
</file>

<file path=ppt/slideLayouts/slideLayout1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6591A7B6-5F45-416F-9475-C8B749E4C4CF}" type="slidenum">
              <a:t>&lt;#&gt;</a:t>
            </a:fld>
          </a:p>
        </p:txBody>
      </p:sp>
    </p:spTree>
  </p:cSld>
</p:sldLayout>
</file>

<file path=ppt/slideLayouts/slideLayout1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603" name="PlaceHolder 2"/>
          <p:cNvSpPr>
            <a:spLocks noGrp="1"/>
          </p:cNvSpPr>
          <p:nvPr>
            <p:ph type="subTitle"/>
          </p:nvPr>
        </p:nvSpPr>
        <p:spPr>
          <a:xfrm>
            <a:off x="6997320" y="457200"/>
            <a:ext cx="44625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35C0DCF3-5227-45F8-83CF-C2FC82495EF5}" type="slidenum">
              <a:t>&lt;#&gt;</a:t>
            </a:fld>
          </a:p>
        </p:txBody>
      </p:sp>
    </p:spTree>
  </p:cSld>
</p:sldLayout>
</file>

<file path=ppt/slideLayouts/slideLayout1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605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44625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3E852E20-8F31-4CF7-BE5D-12CD3F14AA61}" type="slidenum">
              <a:t>&lt;#&gt;</a:t>
            </a:fld>
          </a:p>
        </p:txBody>
      </p:sp>
    </p:spTree>
  </p:cSld>
</p:sldLayout>
</file>

<file path=ppt/slideLayouts/slideLayout1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607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08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B788B30B-DA6A-4C47-9C0C-894A96E8D806}" type="slidenum">
              <a:t>&lt;#&gt;</a:t>
            </a:fld>
          </a:p>
        </p:txBody>
      </p:sp>
    </p:spTree>
  </p:cSld>
</p:sldLayout>
</file>

<file path=ppt/slideLayouts/slideLayout14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AFB37386-E42A-4F7F-9515-2C519A42CC75}" type="slidenum">
              <a:t>&lt;#&gt;</a:t>
            </a:fld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44625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</p:spTree>
  </p:cSld>
</p:sldLayout>
</file>

<file path=ppt/slideLayouts/slideLayout15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64438C3D-7A13-4F0A-8319-9C0AF26CD69F}" type="slidenum">
              <a:t>&lt;#&gt;</a:t>
            </a:fld>
          </a:p>
        </p:txBody>
      </p:sp>
    </p:spTree>
  </p:cSld>
</p:sldLayout>
</file>

<file path=ppt/slideLayouts/slideLayout15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612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13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14" name="PlaceHolder 4"/>
          <p:cNvSpPr>
            <a:spLocks noGrp="1"/>
          </p:cNvSpPr>
          <p:nvPr>
            <p:ph/>
          </p:nvPr>
        </p:nvSpPr>
        <p:spPr>
          <a:xfrm>
            <a:off x="699732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BD57CF56-629C-40C3-A460-3E26A15B3F09}" type="slidenum">
              <a:t>&lt;#&gt;</a:t>
            </a:fld>
          </a:p>
        </p:txBody>
      </p:sp>
    </p:spTree>
  </p:cSld>
</p:sldLayout>
</file>

<file path=ppt/slideLayouts/slideLayout15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616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17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18" name="PlaceHolder 4"/>
          <p:cNvSpPr>
            <a:spLocks noGrp="1"/>
          </p:cNvSpPr>
          <p:nvPr>
            <p:ph/>
          </p:nvPr>
        </p:nvSpPr>
        <p:spPr>
          <a:xfrm>
            <a:off x="928440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173A64AB-6111-4AB5-A12A-C3D58CAFB76A}" type="slidenum">
              <a:t>&lt;#&gt;</a:t>
            </a:fld>
          </a:p>
        </p:txBody>
      </p:sp>
    </p:spTree>
  </p:cSld>
</p:sldLayout>
</file>

<file path=ppt/slideLayouts/slideLayout15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620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21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22" name="PlaceHolder 4"/>
          <p:cNvSpPr>
            <a:spLocks noGrp="1"/>
          </p:cNvSpPr>
          <p:nvPr>
            <p:ph/>
          </p:nvPr>
        </p:nvSpPr>
        <p:spPr>
          <a:xfrm>
            <a:off x="6997320" y="2535120"/>
            <a:ext cx="44625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4AC0DAAD-ACEE-4193-A0EF-6EB8B82F095B}" type="slidenum">
              <a:t>&lt;#&gt;</a:t>
            </a:fld>
          </a:p>
        </p:txBody>
      </p:sp>
    </p:spTree>
  </p:cSld>
</p:sldLayout>
</file>

<file path=ppt/slideLayouts/slideLayout15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624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44625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25" name="PlaceHolder 3"/>
          <p:cNvSpPr>
            <a:spLocks noGrp="1"/>
          </p:cNvSpPr>
          <p:nvPr>
            <p:ph/>
          </p:nvPr>
        </p:nvSpPr>
        <p:spPr>
          <a:xfrm>
            <a:off x="6997320" y="2535120"/>
            <a:ext cx="44625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3DD9E070-CF85-4DB2-95E8-7D29C3903664}" type="slidenum">
              <a:t>&lt;#&gt;</a:t>
            </a:fld>
          </a:p>
        </p:txBody>
      </p:sp>
    </p:spTree>
  </p:cSld>
</p:sldLayout>
</file>

<file path=ppt/slideLayouts/slideLayout15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627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28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29" name="PlaceHolder 4"/>
          <p:cNvSpPr>
            <a:spLocks noGrp="1"/>
          </p:cNvSpPr>
          <p:nvPr>
            <p:ph/>
          </p:nvPr>
        </p:nvSpPr>
        <p:spPr>
          <a:xfrm>
            <a:off x="699732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30" name="PlaceHolder 5"/>
          <p:cNvSpPr>
            <a:spLocks noGrp="1"/>
          </p:cNvSpPr>
          <p:nvPr>
            <p:ph/>
          </p:nvPr>
        </p:nvSpPr>
        <p:spPr>
          <a:xfrm>
            <a:off x="928440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2D11D898-8D61-4F12-8F9F-59C5261C888B}" type="slidenum">
              <a:t>&lt;#&gt;</a:t>
            </a:fld>
          </a:p>
        </p:txBody>
      </p:sp>
    </p:spTree>
  </p:cSld>
</p:sldLayout>
</file>

<file path=ppt/slideLayouts/slideLayout15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632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33" name="PlaceHolder 3"/>
          <p:cNvSpPr>
            <a:spLocks noGrp="1"/>
          </p:cNvSpPr>
          <p:nvPr>
            <p:ph/>
          </p:nvPr>
        </p:nvSpPr>
        <p:spPr>
          <a:xfrm>
            <a:off x="8506440" y="45720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34" name="PlaceHolder 4"/>
          <p:cNvSpPr>
            <a:spLocks noGrp="1"/>
          </p:cNvSpPr>
          <p:nvPr>
            <p:ph/>
          </p:nvPr>
        </p:nvSpPr>
        <p:spPr>
          <a:xfrm>
            <a:off x="10015200" y="45720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35" name="PlaceHolder 5"/>
          <p:cNvSpPr>
            <a:spLocks noGrp="1"/>
          </p:cNvSpPr>
          <p:nvPr>
            <p:ph/>
          </p:nvPr>
        </p:nvSpPr>
        <p:spPr>
          <a:xfrm>
            <a:off x="6997320" y="253512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36" name="PlaceHolder 6"/>
          <p:cNvSpPr>
            <a:spLocks noGrp="1"/>
          </p:cNvSpPr>
          <p:nvPr>
            <p:ph/>
          </p:nvPr>
        </p:nvSpPr>
        <p:spPr>
          <a:xfrm>
            <a:off x="8506440" y="253512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37" name="PlaceHolder 7"/>
          <p:cNvSpPr>
            <a:spLocks noGrp="1"/>
          </p:cNvSpPr>
          <p:nvPr>
            <p:ph/>
          </p:nvPr>
        </p:nvSpPr>
        <p:spPr>
          <a:xfrm>
            <a:off x="10015200" y="253512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733213D8-D36A-455E-AB33-2C79C896BF06}" type="slidenum">
              <a:t>&lt;#&gt;</a:t>
            </a:fld>
          </a:p>
        </p:txBody>
      </p:sp>
    </p:spTree>
  </p:cSld>
</p:sldLayout>
</file>

<file path=ppt/slideLayouts/slideLayout15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5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645" name="PlaceHolder 2"/>
          <p:cNvSpPr>
            <a:spLocks noGrp="1"/>
          </p:cNvSpPr>
          <p:nvPr>
            <p:ph type="subTitle"/>
          </p:nvPr>
        </p:nvSpPr>
        <p:spPr>
          <a:xfrm>
            <a:off x="6997320" y="457200"/>
            <a:ext cx="44625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5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647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44625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</p:spTree>
  </p:cSld>
</p:sldLayout>
</file>

<file path=ppt/slideLayouts/slideLayout16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649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50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</p:spTree>
  </p:cSld>
</p:sldLayout>
</file>

<file path=ppt/slideLayouts/slideLayout16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</p:spTree>
  </p:cSld>
</p:sldLayout>
</file>

<file path=ppt/slideLayouts/slideLayout16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6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654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55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56" name="PlaceHolder 4"/>
          <p:cNvSpPr>
            <a:spLocks noGrp="1"/>
          </p:cNvSpPr>
          <p:nvPr>
            <p:ph/>
          </p:nvPr>
        </p:nvSpPr>
        <p:spPr>
          <a:xfrm>
            <a:off x="699732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</p:spTree>
  </p:cSld>
</p:sldLayout>
</file>

<file path=ppt/slideLayouts/slideLayout16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658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59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60" name="PlaceHolder 4"/>
          <p:cNvSpPr>
            <a:spLocks noGrp="1"/>
          </p:cNvSpPr>
          <p:nvPr>
            <p:ph/>
          </p:nvPr>
        </p:nvSpPr>
        <p:spPr>
          <a:xfrm>
            <a:off x="928440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</p:spTree>
  </p:cSld>
</p:sldLayout>
</file>

<file path=ppt/slideLayouts/slideLayout16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662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63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64" name="PlaceHolder 4"/>
          <p:cNvSpPr>
            <a:spLocks noGrp="1"/>
          </p:cNvSpPr>
          <p:nvPr>
            <p:ph/>
          </p:nvPr>
        </p:nvSpPr>
        <p:spPr>
          <a:xfrm>
            <a:off x="6997320" y="2535120"/>
            <a:ext cx="44625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</p:spTree>
  </p:cSld>
</p:sldLayout>
</file>

<file path=ppt/slideLayouts/slideLayout16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666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44625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67" name="PlaceHolder 3"/>
          <p:cNvSpPr>
            <a:spLocks noGrp="1"/>
          </p:cNvSpPr>
          <p:nvPr>
            <p:ph/>
          </p:nvPr>
        </p:nvSpPr>
        <p:spPr>
          <a:xfrm>
            <a:off x="6997320" y="2535120"/>
            <a:ext cx="44625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</p:spTree>
  </p:cSld>
</p:sldLayout>
</file>

<file path=ppt/slideLayouts/slideLayout16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669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70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71" name="PlaceHolder 4"/>
          <p:cNvSpPr>
            <a:spLocks noGrp="1"/>
          </p:cNvSpPr>
          <p:nvPr>
            <p:ph/>
          </p:nvPr>
        </p:nvSpPr>
        <p:spPr>
          <a:xfrm>
            <a:off x="699732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72" name="PlaceHolder 5"/>
          <p:cNvSpPr>
            <a:spLocks noGrp="1"/>
          </p:cNvSpPr>
          <p:nvPr>
            <p:ph/>
          </p:nvPr>
        </p:nvSpPr>
        <p:spPr>
          <a:xfrm>
            <a:off x="928440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</p:spTree>
  </p:cSld>
</p:sldLayout>
</file>

<file path=ppt/slideLayouts/slideLayout16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674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75" name="PlaceHolder 3"/>
          <p:cNvSpPr>
            <a:spLocks noGrp="1"/>
          </p:cNvSpPr>
          <p:nvPr>
            <p:ph/>
          </p:nvPr>
        </p:nvSpPr>
        <p:spPr>
          <a:xfrm>
            <a:off x="8506440" y="45720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76" name="PlaceHolder 4"/>
          <p:cNvSpPr>
            <a:spLocks noGrp="1"/>
          </p:cNvSpPr>
          <p:nvPr>
            <p:ph/>
          </p:nvPr>
        </p:nvSpPr>
        <p:spPr>
          <a:xfrm>
            <a:off x="10015200" y="45720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77" name="PlaceHolder 5"/>
          <p:cNvSpPr>
            <a:spLocks noGrp="1"/>
          </p:cNvSpPr>
          <p:nvPr>
            <p:ph/>
          </p:nvPr>
        </p:nvSpPr>
        <p:spPr>
          <a:xfrm>
            <a:off x="6997320" y="253512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78" name="PlaceHolder 6"/>
          <p:cNvSpPr>
            <a:spLocks noGrp="1"/>
          </p:cNvSpPr>
          <p:nvPr>
            <p:ph/>
          </p:nvPr>
        </p:nvSpPr>
        <p:spPr>
          <a:xfrm>
            <a:off x="8506440" y="253512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79" name="PlaceHolder 7"/>
          <p:cNvSpPr>
            <a:spLocks noGrp="1"/>
          </p:cNvSpPr>
          <p:nvPr>
            <p:ph/>
          </p:nvPr>
        </p:nvSpPr>
        <p:spPr>
          <a:xfrm>
            <a:off x="10015200" y="253512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699732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6997320" y="457200"/>
            <a:ext cx="44625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928440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/>
          </p:nvPr>
        </p:nvSpPr>
        <p:spPr>
          <a:xfrm>
            <a:off x="6997320" y="2535120"/>
            <a:ext cx="44625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44625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/>
          </p:nvPr>
        </p:nvSpPr>
        <p:spPr>
          <a:xfrm>
            <a:off x="6997320" y="2535120"/>
            <a:ext cx="44625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/>
          </p:nvPr>
        </p:nvSpPr>
        <p:spPr>
          <a:xfrm>
            <a:off x="699732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/>
          </p:nvPr>
        </p:nvSpPr>
        <p:spPr>
          <a:xfrm>
            <a:off x="928440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/>
          </p:nvPr>
        </p:nvSpPr>
        <p:spPr>
          <a:xfrm>
            <a:off x="8506440" y="45720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/>
          </p:nvPr>
        </p:nvSpPr>
        <p:spPr>
          <a:xfrm>
            <a:off x="10015200" y="45720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/>
          </p:nvPr>
        </p:nvSpPr>
        <p:spPr>
          <a:xfrm>
            <a:off x="6997320" y="253512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/>
          </p:nvPr>
        </p:nvSpPr>
        <p:spPr>
          <a:xfrm>
            <a:off x="8506440" y="253512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/>
          </p:nvPr>
        </p:nvSpPr>
        <p:spPr>
          <a:xfrm>
            <a:off x="10015200" y="253512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94" name="PlaceHolder 2"/>
          <p:cNvSpPr>
            <a:spLocks noGrp="1"/>
          </p:cNvSpPr>
          <p:nvPr>
            <p:ph type="subTitle"/>
          </p:nvPr>
        </p:nvSpPr>
        <p:spPr>
          <a:xfrm>
            <a:off x="6997320" y="457200"/>
            <a:ext cx="44625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44625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44625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104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105" name="PlaceHolder 4"/>
          <p:cNvSpPr>
            <a:spLocks noGrp="1"/>
          </p:cNvSpPr>
          <p:nvPr>
            <p:ph/>
          </p:nvPr>
        </p:nvSpPr>
        <p:spPr>
          <a:xfrm>
            <a:off x="699732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109" name="PlaceHolder 4"/>
          <p:cNvSpPr>
            <a:spLocks noGrp="1"/>
          </p:cNvSpPr>
          <p:nvPr>
            <p:ph/>
          </p:nvPr>
        </p:nvSpPr>
        <p:spPr>
          <a:xfrm>
            <a:off x="928440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/>
          </p:nvPr>
        </p:nvSpPr>
        <p:spPr>
          <a:xfrm>
            <a:off x="6997320" y="2535120"/>
            <a:ext cx="44625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44625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/>
          </p:nvPr>
        </p:nvSpPr>
        <p:spPr>
          <a:xfrm>
            <a:off x="6997320" y="2535120"/>
            <a:ext cx="44625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/>
          </p:nvPr>
        </p:nvSpPr>
        <p:spPr>
          <a:xfrm>
            <a:off x="699732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/>
          </p:nvPr>
        </p:nvSpPr>
        <p:spPr>
          <a:xfrm>
            <a:off x="928440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124" name="PlaceHolder 3"/>
          <p:cNvSpPr>
            <a:spLocks noGrp="1"/>
          </p:cNvSpPr>
          <p:nvPr>
            <p:ph/>
          </p:nvPr>
        </p:nvSpPr>
        <p:spPr>
          <a:xfrm>
            <a:off x="8506440" y="45720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125" name="PlaceHolder 4"/>
          <p:cNvSpPr>
            <a:spLocks noGrp="1"/>
          </p:cNvSpPr>
          <p:nvPr>
            <p:ph/>
          </p:nvPr>
        </p:nvSpPr>
        <p:spPr>
          <a:xfrm>
            <a:off x="10015200" y="45720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126" name="PlaceHolder 5"/>
          <p:cNvSpPr>
            <a:spLocks noGrp="1"/>
          </p:cNvSpPr>
          <p:nvPr>
            <p:ph/>
          </p:nvPr>
        </p:nvSpPr>
        <p:spPr>
          <a:xfrm>
            <a:off x="6997320" y="253512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127" name="PlaceHolder 6"/>
          <p:cNvSpPr>
            <a:spLocks noGrp="1"/>
          </p:cNvSpPr>
          <p:nvPr>
            <p:ph/>
          </p:nvPr>
        </p:nvSpPr>
        <p:spPr>
          <a:xfrm>
            <a:off x="8506440" y="253512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128" name="PlaceHolder 7"/>
          <p:cNvSpPr>
            <a:spLocks noGrp="1"/>
          </p:cNvSpPr>
          <p:nvPr>
            <p:ph/>
          </p:nvPr>
        </p:nvSpPr>
        <p:spPr>
          <a:xfrm>
            <a:off x="10015200" y="253512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91184219-BB7E-42A0-A93C-29053D86C87B}" type="slidenum">
              <a:t>&lt;#&gt;</a:t>
            </a:fld>
          </a:p>
        </p:txBody>
      </p:sp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137" name="PlaceHolder 2"/>
          <p:cNvSpPr>
            <a:spLocks noGrp="1"/>
          </p:cNvSpPr>
          <p:nvPr>
            <p:ph type="subTitle"/>
          </p:nvPr>
        </p:nvSpPr>
        <p:spPr>
          <a:xfrm>
            <a:off x="6997320" y="457200"/>
            <a:ext cx="44625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A72532AE-A85E-4FFA-9A1F-47F3737AEC98}" type="slidenum">
              <a:t>&lt;#&gt;</a:t>
            </a:fld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139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44625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CA2346B5-19B6-4012-8F00-6F78FE3A765C}" type="slidenum">
              <a:t>&lt;#&gt;</a:t>
            </a:fld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142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A49E10AC-5ABC-4F49-AFC6-83E1D009A020}" type="slidenum">
              <a:t>&lt;#&gt;</a:t>
            </a:fld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23CC0E40-A529-4969-82D2-5C63F07419FE}" type="slidenum">
              <a:t>&lt;#&gt;</a:t>
            </a:fld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2A292EEF-70CB-4B1F-9419-59C7EB24F1E1}" type="slidenum">
              <a:t>&lt;#&gt;</a:t>
            </a:fld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146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147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148" name="PlaceHolder 4"/>
          <p:cNvSpPr>
            <a:spLocks noGrp="1"/>
          </p:cNvSpPr>
          <p:nvPr>
            <p:ph/>
          </p:nvPr>
        </p:nvSpPr>
        <p:spPr>
          <a:xfrm>
            <a:off x="699732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DFA97A9D-DDE2-40D0-BBEC-253020FBA48F}" type="slidenum">
              <a:t>&lt;#&gt;</a:t>
            </a:fld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150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151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152" name="PlaceHolder 4"/>
          <p:cNvSpPr>
            <a:spLocks noGrp="1"/>
          </p:cNvSpPr>
          <p:nvPr>
            <p:ph/>
          </p:nvPr>
        </p:nvSpPr>
        <p:spPr>
          <a:xfrm>
            <a:off x="928440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476E8445-FF65-41E5-A848-2A5F747F3879}" type="slidenum">
              <a:t>&lt;#&gt;</a:t>
            </a:fld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154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155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156" name="PlaceHolder 4"/>
          <p:cNvSpPr>
            <a:spLocks noGrp="1"/>
          </p:cNvSpPr>
          <p:nvPr>
            <p:ph/>
          </p:nvPr>
        </p:nvSpPr>
        <p:spPr>
          <a:xfrm>
            <a:off x="6997320" y="2535120"/>
            <a:ext cx="44625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BF0142D3-72D4-475F-8D9E-EB69427A6172}" type="slidenum">
              <a:t>&lt;#&gt;</a:t>
            </a:fld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158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44625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159" name="PlaceHolder 3"/>
          <p:cNvSpPr>
            <a:spLocks noGrp="1"/>
          </p:cNvSpPr>
          <p:nvPr>
            <p:ph/>
          </p:nvPr>
        </p:nvSpPr>
        <p:spPr>
          <a:xfrm>
            <a:off x="6997320" y="2535120"/>
            <a:ext cx="44625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FBE7A106-4DD4-4752-BFC9-06BCD4AF6170}" type="slidenum">
              <a:t>&lt;#&gt;</a:t>
            </a:fld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161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162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163" name="PlaceHolder 4"/>
          <p:cNvSpPr>
            <a:spLocks noGrp="1"/>
          </p:cNvSpPr>
          <p:nvPr>
            <p:ph/>
          </p:nvPr>
        </p:nvSpPr>
        <p:spPr>
          <a:xfrm>
            <a:off x="699732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164" name="PlaceHolder 5"/>
          <p:cNvSpPr>
            <a:spLocks noGrp="1"/>
          </p:cNvSpPr>
          <p:nvPr>
            <p:ph/>
          </p:nvPr>
        </p:nvSpPr>
        <p:spPr>
          <a:xfrm>
            <a:off x="928440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22541A42-4633-4776-91D3-72B493336A12}" type="slidenum">
              <a:t>&lt;#&gt;</a:t>
            </a:fld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166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167" name="PlaceHolder 3"/>
          <p:cNvSpPr>
            <a:spLocks noGrp="1"/>
          </p:cNvSpPr>
          <p:nvPr>
            <p:ph/>
          </p:nvPr>
        </p:nvSpPr>
        <p:spPr>
          <a:xfrm>
            <a:off x="8506440" y="45720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168" name="PlaceHolder 4"/>
          <p:cNvSpPr>
            <a:spLocks noGrp="1"/>
          </p:cNvSpPr>
          <p:nvPr>
            <p:ph/>
          </p:nvPr>
        </p:nvSpPr>
        <p:spPr>
          <a:xfrm>
            <a:off x="10015200" y="45720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169" name="PlaceHolder 5"/>
          <p:cNvSpPr>
            <a:spLocks noGrp="1"/>
          </p:cNvSpPr>
          <p:nvPr>
            <p:ph/>
          </p:nvPr>
        </p:nvSpPr>
        <p:spPr>
          <a:xfrm>
            <a:off x="6997320" y="253512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170" name="PlaceHolder 6"/>
          <p:cNvSpPr>
            <a:spLocks noGrp="1"/>
          </p:cNvSpPr>
          <p:nvPr>
            <p:ph/>
          </p:nvPr>
        </p:nvSpPr>
        <p:spPr>
          <a:xfrm>
            <a:off x="8506440" y="253512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171" name="PlaceHolder 7"/>
          <p:cNvSpPr>
            <a:spLocks noGrp="1"/>
          </p:cNvSpPr>
          <p:nvPr>
            <p:ph/>
          </p:nvPr>
        </p:nvSpPr>
        <p:spPr>
          <a:xfrm>
            <a:off x="10015200" y="253512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sldNum" idx="1"/>
          </p:nvPr>
        </p:nvSpPr>
        <p:spPr/>
        <p:txBody>
          <a:bodyPr/>
          <a:p>
            <a:fld id="{EFB06EAA-CE2D-4CE8-A02A-78A3AADAE708}" type="slidenum">
              <a:t>&lt;#&gt;</a:t>
            </a:fld>
          </a:p>
        </p:txBody>
      </p:sp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5DB321C4-8E4C-4044-9AED-BAEDC66493C9}" type="slidenum">
              <a:t>&lt;#&gt;</a:t>
            </a:fld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179" name="PlaceHolder 2"/>
          <p:cNvSpPr>
            <a:spLocks noGrp="1"/>
          </p:cNvSpPr>
          <p:nvPr>
            <p:ph type="subTitle"/>
          </p:nvPr>
        </p:nvSpPr>
        <p:spPr>
          <a:xfrm>
            <a:off x="6997320" y="457200"/>
            <a:ext cx="44625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7E857B7E-14EA-4E89-80F1-7123BF43A9DB}" type="slidenum">
              <a:t>&lt;#&gt;</a:t>
            </a:fld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181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44625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20DB4DAB-41C2-47D4-BDBF-11802FBCF5C8}" type="slidenum">
              <a:t>&lt;#&gt;</a:t>
            </a:fld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183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184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79DD1BD0-18F8-4151-9DBC-C9C4B3ECA3B4}" type="slidenum">
              <a:t>&lt;#&gt;</a:t>
            </a:fld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38E61A33-99DB-4809-A2A7-FBDDD20653B6}" type="slidenum">
              <a:t>&lt;#&gt;</a:t>
            </a:fld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96F88D30-B04B-4DED-830F-6C695839EA6E}" type="slidenum">
              <a:t>&lt;#&gt;</a:t>
            </a:fld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188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189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190" name="PlaceHolder 4"/>
          <p:cNvSpPr>
            <a:spLocks noGrp="1"/>
          </p:cNvSpPr>
          <p:nvPr>
            <p:ph/>
          </p:nvPr>
        </p:nvSpPr>
        <p:spPr>
          <a:xfrm>
            <a:off x="699732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5953F423-34C9-44D7-9532-3A6BB7E4FE0E}" type="slidenum">
              <a:t>&lt;#&gt;</a:t>
            </a:fld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192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193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194" name="PlaceHolder 4"/>
          <p:cNvSpPr>
            <a:spLocks noGrp="1"/>
          </p:cNvSpPr>
          <p:nvPr>
            <p:ph/>
          </p:nvPr>
        </p:nvSpPr>
        <p:spPr>
          <a:xfrm>
            <a:off x="928440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2067DF5E-54AA-4C62-8BD6-3D95F5BBE0AC}" type="slidenum">
              <a:t>&lt;#&gt;</a:t>
            </a:fld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196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197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198" name="PlaceHolder 4"/>
          <p:cNvSpPr>
            <a:spLocks noGrp="1"/>
          </p:cNvSpPr>
          <p:nvPr>
            <p:ph/>
          </p:nvPr>
        </p:nvSpPr>
        <p:spPr>
          <a:xfrm>
            <a:off x="6997320" y="2535120"/>
            <a:ext cx="44625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DA358C87-FD7C-4DC0-9C79-7C44B7A812CE}" type="slidenum">
              <a:t>&lt;#&gt;</a:t>
            </a:fld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200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44625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01" name="PlaceHolder 3"/>
          <p:cNvSpPr>
            <a:spLocks noGrp="1"/>
          </p:cNvSpPr>
          <p:nvPr>
            <p:ph/>
          </p:nvPr>
        </p:nvSpPr>
        <p:spPr>
          <a:xfrm>
            <a:off x="6997320" y="2535120"/>
            <a:ext cx="44625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AB8D7295-9C11-471B-ABF5-75D913A5F503}" type="slidenum">
              <a:t>&lt;#&gt;</a:t>
            </a:fld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203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04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05" name="PlaceHolder 4"/>
          <p:cNvSpPr>
            <a:spLocks noGrp="1"/>
          </p:cNvSpPr>
          <p:nvPr>
            <p:ph/>
          </p:nvPr>
        </p:nvSpPr>
        <p:spPr>
          <a:xfrm>
            <a:off x="699732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06" name="PlaceHolder 5"/>
          <p:cNvSpPr>
            <a:spLocks noGrp="1"/>
          </p:cNvSpPr>
          <p:nvPr>
            <p:ph/>
          </p:nvPr>
        </p:nvSpPr>
        <p:spPr>
          <a:xfrm>
            <a:off x="928440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919C89C4-1A59-49C3-AF7E-9BD19856B82E}" type="slidenum">
              <a:t>&lt;#&gt;</a:t>
            </a:fld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solidFill>
                <a:srgbClr val="ffffff"/>
              </a:solidFill>
              <a:latin typeface="Arial"/>
            </a:endParaRPr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208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09" name="PlaceHolder 3"/>
          <p:cNvSpPr>
            <a:spLocks noGrp="1"/>
          </p:cNvSpPr>
          <p:nvPr>
            <p:ph/>
          </p:nvPr>
        </p:nvSpPr>
        <p:spPr>
          <a:xfrm>
            <a:off x="8506440" y="45720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10" name="PlaceHolder 4"/>
          <p:cNvSpPr>
            <a:spLocks noGrp="1"/>
          </p:cNvSpPr>
          <p:nvPr>
            <p:ph/>
          </p:nvPr>
        </p:nvSpPr>
        <p:spPr>
          <a:xfrm>
            <a:off x="10015200" y="45720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11" name="PlaceHolder 5"/>
          <p:cNvSpPr>
            <a:spLocks noGrp="1"/>
          </p:cNvSpPr>
          <p:nvPr>
            <p:ph/>
          </p:nvPr>
        </p:nvSpPr>
        <p:spPr>
          <a:xfrm>
            <a:off x="6997320" y="253512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12" name="PlaceHolder 6"/>
          <p:cNvSpPr>
            <a:spLocks noGrp="1"/>
          </p:cNvSpPr>
          <p:nvPr>
            <p:ph/>
          </p:nvPr>
        </p:nvSpPr>
        <p:spPr>
          <a:xfrm>
            <a:off x="8506440" y="253512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13" name="PlaceHolder 7"/>
          <p:cNvSpPr>
            <a:spLocks noGrp="1"/>
          </p:cNvSpPr>
          <p:nvPr>
            <p:ph/>
          </p:nvPr>
        </p:nvSpPr>
        <p:spPr>
          <a:xfrm>
            <a:off x="10015200" y="253512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sldNum" idx="2"/>
          </p:nvPr>
        </p:nvSpPr>
        <p:spPr/>
        <p:txBody>
          <a:bodyPr/>
          <a:p>
            <a:fld id="{A4356553-C86C-4B3C-9B81-E80B20A7F61B}" type="slidenum">
              <a:t>&lt;#&gt;</a:t>
            </a:fld>
          </a:p>
        </p:txBody>
      </p:sp>
    </p:spTree>
  </p:cSld>
</p:sldLayout>
</file>

<file path=ppt/slideLayouts/slideLayout6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82FF6550-33AC-41D1-B558-6CD1AC19001D}" type="slidenum">
              <a:t>&lt;#&gt;</a:t>
            </a:fld>
          </a:p>
        </p:txBody>
      </p:sp>
    </p:spTree>
  </p:cSld>
</p:sldLayout>
</file>

<file path=ppt/slideLayouts/slideLayout6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222" name="PlaceHolder 2"/>
          <p:cNvSpPr>
            <a:spLocks noGrp="1"/>
          </p:cNvSpPr>
          <p:nvPr>
            <p:ph type="subTitle"/>
          </p:nvPr>
        </p:nvSpPr>
        <p:spPr>
          <a:xfrm>
            <a:off x="6997320" y="457200"/>
            <a:ext cx="44625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0F72E0CC-3653-4D5A-89EA-5AFE89A43308}" type="slidenum">
              <a:t>&lt;#&gt;</a:t>
            </a:fld>
          </a:p>
        </p:txBody>
      </p:sp>
    </p:spTree>
  </p:cSld>
</p:sldLayout>
</file>

<file path=ppt/slideLayouts/slideLayout6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224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44625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7DF282F1-5563-46F1-A09F-9264C49DF0E2}" type="slidenum">
              <a:t>&lt;#&gt;</a:t>
            </a:fld>
          </a:p>
        </p:txBody>
      </p:sp>
    </p:spTree>
  </p:cSld>
</p:sldLayout>
</file>

<file path=ppt/slideLayouts/slideLayout6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226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27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91A2A39C-BF5A-4C61-8C30-BAC419CB2B10}" type="slidenum">
              <a:t>&lt;#&gt;</a:t>
            </a:fld>
          </a:p>
        </p:txBody>
      </p:sp>
    </p:spTree>
  </p:cSld>
</p:sldLayout>
</file>

<file path=ppt/slideLayouts/slideLayout6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4FC286E7-585C-4DCD-88E8-4E266880E1EF}" type="slidenum">
              <a:t>&lt;#&gt;</a:t>
            </a:fld>
          </a:p>
        </p:txBody>
      </p:sp>
    </p:spTree>
  </p:cSld>
</p:sldLayout>
</file>

<file path=ppt/slideLayouts/slideLayout6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68863A41-A3CE-460B-9030-1CF96B1B1D60}" type="slidenum">
              <a:t>&lt;#&gt;</a:t>
            </a:fld>
          </a:p>
        </p:txBody>
      </p:sp>
    </p:spTree>
  </p:cSld>
</p:sldLayout>
</file>

<file path=ppt/slideLayouts/slideLayout6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231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32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33" name="PlaceHolder 4"/>
          <p:cNvSpPr>
            <a:spLocks noGrp="1"/>
          </p:cNvSpPr>
          <p:nvPr>
            <p:ph/>
          </p:nvPr>
        </p:nvSpPr>
        <p:spPr>
          <a:xfrm>
            <a:off x="699732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3EC3BCCB-AD8F-43F6-AB2B-BAA91D8FE5D8}" type="slidenum">
              <a:t>&lt;#&gt;</a:t>
            </a:fld>
          </a:p>
        </p:txBody>
      </p:sp>
    </p:spTree>
  </p:cSld>
</p:sldLayout>
</file>

<file path=ppt/slideLayouts/slideLayout6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235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36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37" name="PlaceHolder 4"/>
          <p:cNvSpPr>
            <a:spLocks noGrp="1"/>
          </p:cNvSpPr>
          <p:nvPr>
            <p:ph/>
          </p:nvPr>
        </p:nvSpPr>
        <p:spPr>
          <a:xfrm>
            <a:off x="928440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D6834E39-5C34-4966-BBA1-4DDD9F6B75AF}" type="slidenum">
              <a:t>&lt;#&gt;</a:t>
            </a:fld>
          </a:p>
        </p:txBody>
      </p:sp>
    </p:spTree>
  </p:cSld>
</p:sldLayout>
</file>

<file path=ppt/slideLayouts/slideLayout6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239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40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41" name="PlaceHolder 4"/>
          <p:cNvSpPr>
            <a:spLocks noGrp="1"/>
          </p:cNvSpPr>
          <p:nvPr>
            <p:ph/>
          </p:nvPr>
        </p:nvSpPr>
        <p:spPr>
          <a:xfrm>
            <a:off x="6997320" y="2535120"/>
            <a:ext cx="44625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A87641A3-3152-48C3-AD52-CF14DC8825BB}" type="slidenum">
              <a:t>&lt;#&gt;</a:t>
            </a:fld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/>
          </p:nvPr>
        </p:nvSpPr>
        <p:spPr>
          <a:xfrm>
            <a:off x="699732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</p:spTree>
  </p:cSld>
</p:sldLayout>
</file>

<file path=ppt/slideLayouts/slideLayout7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243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44625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44" name="PlaceHolder 3"/>
          <p:cNvSpPr>
            <a:spLocks noGrp="1"/>
          </p:cNvSpPr>
          <p:nvPr>
            <p:ph/>
          </p:nvPr>
        </p:nvSpPr>
        <p:spPr>
          <a:xfrm>
            <a:off x="6997320" y="2535120"/>
            <a:ext cx="44625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092A707A-0DDC-4C4A-B97B-D8E559EC125A}" type="slidenum">
              <a:t>&lt;#&gt;</a:t>
            </a:fld>
          </a:p>
        </p:txBody>
      </p:sp>
    </p:spTree>
  </p:cSld>
</p:sldLayout>
</file>

<file path=ppt/slideLayouts/slideLayout7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246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47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48" name="PlaceHolder 4"/>
          <p:cNvSpPr>
            <a:spLocks noGrp="1"/>
          </p:cNvSpPr>
          <p:nvPr>
            <p:ph/>
          </p:nvPr>
        </p:nvSpPr>
        <p:spPr>
          <a:xfrm>
            <a:off x="699732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49" name="PlaceHolder 5"/>
          <p:cNvSpPr>
            <a:spLocks noGrp="1"/>
          </p:cNvSpPr>
          <p:nvPr>
            <p:ph/>
          </p:nvPr>
        </p:nvSpPr>
        <p:spPr>
          <a:xfrm>
            <a:off x="928440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2FDA7C39-7742-4DF7-9193-6BE0111DCA28}" type="slidenum">
              <a:t>&lt;#&gt;</a:t>
            </a:fld>
          </a:p>
        </p:txBody>
      </p:sp>
    </p:spTree>
  </p:cSld>
</p:sldLayout>
</file>

<file path=ppt/slideLayouts/slideLayout7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251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52" name="PlaceHolder 3"/>
          <p:cNvSpPr>
            <a:spLocks noGrp="1"/>
          </p:cNvSpPr>
          <p:nvPr>
            <p:ph/>
          </p:nvPr>
        </p:nvSpPr>
        <p:spPr>
          <a:xfrm>
            <a:off x="8506440" y="45720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53" name="PlaceHolder 4"/>
          <p:cNvSpPr>
            <a:spLocks noGrp="1"/>
          </p:cNvSpPr>
          <p:nvPr>
            <p:ph/>
          </p:nvPr>
        </p:nvSpPr>
        <p:spPr>
          <a:xfrm>
            <a:off x="10015200" y="45720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54" name="PlaceHolder 5"/>
          <p:cNvSpPr>
            <a:spLocks noGrp="1"/>
          </p:cNvSpPr>
          <p:nvPr>
            <p:ph/>
          </p:nvPr>
        </p:nvSpPr>
        <p:spPr>
          <a:xfrm>
            <a:off x="6997320" y="253512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55" name="PlaceHolder 6"/>
          <p:cNvSpPr>
            <a:spLocks noGrp="1"/>
          </p:cNvSpPr>
          <p:nvPr>
            <p:ph/>
          </p:nvPr>
        </p:nvSpPr>
        <p:spPr>
          <a:xfrm>
            <a:off x="8506440" y="253512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56" name="PlaceHolder 7"/>
          <p:cNvSpPr>
            <a:spLocks noGrp="1"/>
          </p:cNvSpPr>
          <p:nvPr>
            <p:ph/>
          </p:nvPr>
        </p:nvSpPr>
        <p:spPr>
          <a:xfrm>
            <a:off x="10015200" y="253512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900017D7-A6B3-4435-9524-2C81B0DA5C72}" type="slidenum">
              <a:t>&lt;#&gt;</a:t>
            </a:fld>
          </a:p>
        </p:txBody>
      </p:sp>
    </p:spTree>
  </p:cSld>
</p:sldLayout>
</file>

<file path=ppt/slideLayouts/slideLayout7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4"/>
          </p:nvPr>
        </p:nvSpPr>
        <p:spPr/>
        <p:txBody>
          <a:bodyPr/>
          <a:p>
            <a:fld id="{40296835-98C7-4603-8215-9FEA991E384B}" type="slidenum">
              <a:t>&lt;#&gt;</a:t>
            </a:fld>
          </a:p>
        </p:txBody>
      </p:sp>
    </p:spTree>
  </p:cSld>
</p:sldLayout>
</file>

<file path=ppt/slideLayouts/slideLayout7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265" name="PlaceHolder 2"/>
          <p:cNvSpPr>
            <a:spLocks noGrp="1"/>
          </p:cNvSpPr>
          <p:nvPr>
            <p:ph type="subTitle"/>
          </p:nvPr>
        </p:nvSpPr>
        <p:spPr>
          <a:xfrm>
            <a:off x="6997320" y="457200"/>
            <a:ext cx="44625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4"/>
          </p:nvPr>
        </p:nvSpPr>
        <p:spPr/>
        <p:txBody>
          <a:bodyPr/>
          <a:p>
            <a:fld id="{9DF70878-D2E5-4089-8374-668624505E4F}" type="slidenum">
              <a:t>&lt;#&gt;</a:t>
            </a:fld>
          </a:p>
        </p:txBody>
      </p:sp>
    </p:spTree>
  </p:cSld>
</p:sldLayout>
</file>

<file path=ppt/slideLayouts/slideLayout7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267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44625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4"/>
          </p:nvPr>
        </p:nvSpPr>
        <p:spPr/>
        <p:txBody>
          <a:bodyPr/>
          <a:p>
            <a:fld id="{B8FABEDA-81F8-4CB3-A2AD-735059140075}" type="slidenum">
              <a:t>&lt;#&gt;</a:t>
            </a:fld>
          </a:p>
        </p:txBody>
      </p:sp>
    </p:spTree>
  </p:cSld>
</p:sldLayout>
</file>

<file path=ppt/slideLayouts/slideLayout7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269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70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4"/>
          </p:nvPr>
        </p:nvSpPr>
        <p:spPr/>
        <p:txBody>
          <a:bodyPr/>
          <a:p>
            <a:fld id="{41A1124D-7DEF-4CCC-926D-B62AA678F97E}" type="slidenum">
              <a:t>&lt;#&gt;</a:t>
            </a:fld>
          </a:p>
        </p:txBody>
      </p:sp>
    </p:spTree>
  </p:cSld>
</p:sldLayout>
</file>

<file path=ppt/slideLayouts/slideLayout7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4"/>
          </p:nvPr>
        </p:nvSpPr>
        <p:spPr/>
        <p:txBody>
          <a:bodyPr/>
          <a:p>
            <a:fld id="{6F54CE69-3301-4663-A91C-AAC9B4DA1969}" type="slidenum">
              <a:t>&lt;#&gt;</a:t>
            </a:fld>
          </a:p>
        </p:txBody>
      </p:sp>
    </p:spTree>
  </p:cSld>
</p:sldLayout>
</file>

<file path=ppt/slideLayouts/slideLayout7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4"/>
          </p:nvPr>
        </p:nvSpPr>
        <p:spPr/>
        <p:txBody>
          <a:bodyPr/>
          <a:p>
            <a:fld id="{3996855B-5A08-450F-86BA-BF05FCEDBAD3}" type="slidenum">
              <a:t>&lt;#&gt;</a:t>
            </a:fld>
          </a:p>
        </p:txBody>
      </p:sp>
    </p:spTree>
  </p:cSld>
</p:sldLayout>
</file>

<file path=ppt/slideLayouts/slideLayout7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274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75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76" name="PlaceHolder 4"/>
          <p:cNvSpPr>
            <a:spLocks noGrp="1"/>
          </p:cNvSpPr>
          <p:nvPr>
            <p:ph/>
          </p:nvPr>
        </p:nvSpPr>
        <p:spPr>
          <a:xfrm>
            <a:off x="699732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4"/>
          </p:nvPr>
        </p:nvSpPr>
        <p:spPr/>
        <p:txBody>
          <a:bodyPr/>
          <a:p>
            <a:fld id="{B3B07136-BD27-49B9-A84D-2DFDAE48AF37}" type="slidenum">
              <a:t>&lt;#&gt;</a:t>
            </a:fld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/>
          </p:nvPr>
        </p:nvSpPr>
        <p:spPr>
          <a:xfrm>
            <a:off x="928440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</p:spTree>
  </p:cSld>
</p:sldLayout>
</file>

<file path=ppt/slideLayouts/slideLayout8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278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79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80" name="PlaceHolder 4"/>
          <p:cNvSpPr>
            <a:spLocks noGrp="1"/>
          </p:cNvSpPr>
          <p:nvPr>
            <p:ph/>
          </p:nvPr>
        </p:nvSpPr>
        <p:spPr>
          <a:xfrm>
            <a:off x="928440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4"/>
          </p:nvPr>
        </p:nvSpPr>
        <p:spPr/>
        <p:txBody>
          <a:bodyPr/>
          <a:p>
            <a:fld id="{A41071DC-4620-487C-BB15-3D4814F9F9C4}" type="slidenum">
              <a:t>&lt;#&gt;</a:t>
            </a:fld>
          </a:p>
        </p:txBody>
      </p:sp>
    </p:spTree>
  </p:cSld>
</p:sldLayout>
</file>

<file path=ppt/slideLayouts/slideLayout8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282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83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84" name="PlaceHolder 4"/>
          <p:cNvSpPr>
            <a:spLocks noGrp="1"/>
          </p:cNvSpPr>
          <p:nvPr>
            <p:ph/>
          </p:nvPr>
        </p:nvSpPr>
        <p:spPr>
          <a:xfrm>
            <a:off x="6997320" y="2535120"/>
            <a:ext cx="44625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4"/>
          </p:nvPr>
        </p:nvSpPr>
        <p:spPr/>
        <p:txBody>
          <a:bodyPr/>
          <a:p>
            <a:fld id="{F1D0455F-67CF-43DC-AC6C-F5D87DBE8CDE}" type="slidenum">
              <a:t>&lt;#&gt;</a:t>
            </a:fld>
          </a:p>
        </p:txBody>
      </p:sp>
    </p:spTree>
  </p:cSld>
</p:sldLayout>
</file>

<file path=ppt/slideLayouts/slideLayout8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286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44625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87" name="PlaceHolder 3"/>
          <p:cNvSpPr>
            <a:spLocks noGrp="1"/>
          </p:cNvSpPr>
          <p:nvPr>
            <p:ph/>
          </p:nvPr>
        </p:nvSpPr>
        <p:spPr>
          <a:xfrm>
            <a:off x="6997320" y="2535120"/>
            <a:ext cx="44625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4"/>
          </p:nvPr>
        </p:nvSpPr>
        <p:spPr/>
        <p:txBody>
          <a:bodyPr/>
          <a:p>
            <a:fld id="{0A485E34-2005-4315-BA6A-08B0EB755497}" type="slidenum">
              <a:t>&lt;#&gt;</a:t>
            </a:fld>
          </a:p>
        </p:txBody>
      </p:sp>
    </p:spTree>
  </p:cSld>
</p:sldLayout>
</file>

<file path=ppt/slideLayouts/slideLayout8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289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90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91" name="PlaceHolder 4"/>
          <p:cNvSpPr>
            <a:spLocks noGrp="1"/>
          </p:cNvSpPr>
          <p:nvPr>
            <p:ph/>
          </p:nvPr>
        </p:nvSpPr>
        <p:spPr>
          <a:xfrm>
            <a:off x="699732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92" name="PlaceHolder 5"/>
          <p:cNvSpPr>
            <a:spLocks noGrp="1"/>
          </p:cNvSpPr>
          <p:nvPr>
            <p:ph/>
          </p:nvPr>
        </p:nvSpPr>
        <p:spPr>
          <a:xfrm>
            <a:off x="928440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sldNum" idx="4"/>
          </p:nvPr>
        </p:nvSpPr>
        <p:spPr/>
        <p:txBody>
          <a:bodyPr/>
          <a:p>
            <a:fld id="{38787FAC-87B2-4A57-9736-E2DAEDD76F27}" type="slidenum">
              <a:t>&lt;#&gt;</a:t>
            </a:fld>
          </a:p>
        </p:txBody>
      </p:sp>
    </p:spTree>
  </p:cSld>
</p:sldLayout>
</file>

<file path=ppt/slideLayouts/slideLayout8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294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95" name="PlaceHolder 3"/>
          <p:cNvSpPr>
            <a:spLocks noGrp="1"/>
          </p:cNvSpPr>
          <p:nvPr>
            <p:ph/>
          </p:nvPr>
        </p:nvSpPr>
        <p:spPr>
          <a:xfrm>
            <a:off x="8506440" y="45720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96" name="PlaceHolder 4"/>
          <p:cNvSpPr>
            <a:spLocks noGrp="1"/>
          </p:cNvSpPr>
          <p:nvPr>
            <p:ph/>
          </p:nvPr>
        </p:nvSpPr>
        <p:spPr>
          <a:xfrm>
            <a:off x="10015200" y="45720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97" name="PlaceHolder 5"/>
          <p:cNvSpPr>
            <a:spLocks noGrp="1"/>
          </p:cNvSpPr>
          <p:nvPr>
            <p:ph/>
          </p:nvPr>
        </p:nvSpPr>
        <p:spPr>
          <a:xfrm>
            <a:off x="6997320" y="253512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98" name="PlaceHolder 6"/>
          <p:cNvSpPr>
            <a:spLocks noGrp="1"/>
          </p:cNvSpPr>
          <p:nvPr>
            <p:ph/>
          </p:nvPr>
        </p:nvSpPr>
        <p:spPr>
          <a:xfrm>
            <a:off x="8506440" y="253512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99" name="PlaceHolder 7"/>
          <p:cNvSpPr>
            <a:spLocks noGrp="1"/>
          </p:cNvSpPr>
          <p:nvPr>
            <p:ph/>
          </p:nvPr>
        </p:nvSpPr>
        <p:spPr>
          <a:xfrm>
            <a:off x="10015200" y="253512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sldNum" idx="4"/>
          </p:nvPr>
        </p:nvSpPr>
        <p:spPr/>
        <p:txBody>
          <a:bodyPr/>
          <a:p>
            <a:fld id="{505317EB-949E-40EE-9AFE-46E248944BB2}" type="slidenum">
              <a:t>&lt;#&gt;</a:t>
            </a:fld>
          </a:p>
        </p:txBody>
      </p:sp>
    </p:spTree>
  </p:cSld>
</p:sldLayout>
</file>

<file path=ppt/slideLayouts/slideLayout8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7B72E14F-9E64-4FD9-8A6F-F68610F082C5}" type="slidenum">
              <a:t>&lt;#&gt;</a:t>
            </a:fld>
          </a:p>
        </p:txBody>
      </p:sp>
    </p:spTree>
  </p:cSld>
</p:sldLayout>
</file>

<file path=ppt/slideLayouts/slideLayout8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307" name="PlaceHolder 2"/>
          <p:cNvSpPr>
            <a:spLocks noGrp="1"/>
          </p:cNvSpPr>
          <p:nvPr>
            <p:ph type="subTitle"/>
          </p:nvPr>
        </p:nvSpPr>
        <p:spPr>
          <a:xfrm>
            <a:off x="6997320" y="457200"/>
            <a:ext cx="44625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D6062F75-CBFB-43E5-A39C-562DB51016F0}" type="slidenum">
              <a:t>&lt;#&gt;</a:t>
            </a:fld>
          </a:p>
        </p:txBody>
      </p:sp>
    </p:spTree>
  </p:cSld>
</p:sldLayout>
</file>

<file path=ppt/slideLayouts/slideLayout8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309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44625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AA0058F7-BBF0-48A8-8236-C67DA9370B1A}" type="slidenum">
              <a:t>&lt;#&gt;</a:t>
            </a:fld>
          </a:p>
        </p:txBody>
      </p:sp>
    </p:spTree>
  </p:cSld>
</p:sldLayout>
</file>

<file path=ppt/slideLayouts/slideLayout8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311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12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676338F5-88A1-4549-8B1E-F27278F55DA2}" type="slidenum">
              <a:t>&lt;#&gt;</a:t>
            </a:fld>
          </a:p>
        </p:txBody>
      </p:sp>
    </p:spTree>
  </p:cSld>
</p:sldLayout>
</file>

<file path=ppt/slideLayouts/slideLayout8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65CB933A-8152-4B4C-AA18-87CE2D91B340}" type="slidenum">
              <a:t>&lt;#&gt;</a:t>
            </a:fld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/>
          </p:nvPr>
        </p:nvSpPr>
        <p:spPr>
          <a:xfrm>
            <a:off x="6997320" y="2535120"/>
            <a:ext cx="44625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</p:spTree>
  </p:cSld>
</p:sldLayout>
</file>

<file path=ppt/slideLayouts/slideLayout9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/>
            <a:endParaRPr b="0" lang="en-US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F186E801-BEDC-4B23-AAAF-99FEA14F183E}" type="slidenum">
              <a:t>&lt;#&gt;</a:t>
            </a:fld>
          </a:p>
        </p:txBody>
      </p:sp>
    </p:spTree>
  </p:cSld>
</p:sldLayout>
</file>

<file path=ppt/slideLayouts/slideLayout9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316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17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18" name="PlaceHolder 4"/>
          <p:cNvSpPr>
            <a:spLocks noGrp="1"/>
          </p:cNvSpPr>
          <p:nvPr>
            <p:ph/>
          </p:nvPr>
        </p:nvSpPr>
        <p:spPr>
          <a:xfrm>
            <a:off x="699732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CAE94B2E-00D9-49F0-97BB-3066CEACD358}" type="slidenum">
              <a:t>&lt;#&gt;</a:t>
            </a:fld>
          </a:p>
        </p:txBody>
      </p:sp>
    </p:spTree>
  </p:cSld>
</p:sldLayout>
</file>

<file path=ppt/slideLayouts/slideLayout9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320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21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22" name="PlaceHolder 4"/>
          <p:cNvSpPr>
            <a:spLocks noGrp="1"/>
          </p:cNvSpPr>
          <p:nvPr>
            <p:ph/>
          </p:nvPr>
        </p:nvSpPr>
        <p:spPr>
          <a:xfrm>
            <a:off x="928440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54F9A5EB-18F8-4478-83F5-8F5C363CEE85}" type="slidenum">
              <a:t>&lt;#&gt;</a:t>
            </a:fld>
          </a:p>
        </p:txBody>
      </p:sp>
    </p:spTree>
  </p:cSld>
</p:sldLayout>
</file>

<file path=ppt/slideLayouts/slideLayout9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324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25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26" name="PlaceHolder 4"/>
          <p:cNvSpPr>
            <a:spLocks noGrp="1"/>
          </p:cNvSpPr>
          <p:nvPr>
            <p:ph/>
          </p:nvPr>
        </p:nvSpPr>
        <p:spPr>
          <a:xfrm>
            <a:off x="6997320" y="2535120"/>
            <a:ext cx="44625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C090417C-7ABD-431D-A4D0-64265D950404}" type="slidenum">
              <a:t>&lt;#&gt;</a:t>
            </a:fld>
          </a:p>
        </p:txBody>
      </p:sp>
    </p:spTree>
  </p:cSld>
</p:sldLayout>
</file>

<file path=ppt/slideLayouts/slideLayout9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328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44625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29" name="PlaceHolder 3"/>
          <p:cNvSpPr>
            <a:spLocks noGrp="1"/>
          </p:cNvSpPr>
          <p:nvPr>
            <p:ph/>
          </p:nvPr>
        </p:nvSpPr>
        <p:spPr>
          <a:xfrm>
            <a:off x="6997320" y="2535120"/>
            <a:ext cx="44625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549EF17A-3429-47AE-AD2F-5DB2F4713023}" type="slidenum">
              <a:t>&lt;#&gt;</a:t>
            </a:fld>
          </a:p>
        </p:txBody>
      </p:sp>
    </p:spTree>
  </p:cSld>
</p:sldLayout>
</file>

<file path=ppt/slideLayouts/slideLayout9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331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32" name="PlaceHolder 3"/>
          <p:cNvSpPr>
            <a:spLocks noGrp="1"/>
          </p:cNvSpPr>
          <p:nvPr>
            <p:ph/>
          </p:nvPr>
        </p:nvSpPr>
        <p:spPr>
          <a:xfrm>
            <a:off x="9284400" y="45720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33" name="PlaceHolder 4"/>
          <p:cNvSpPr>
            <a:spLocks noGrp="1"/>
          </p:cNvSpPr>
          <p:nvPr>
            <p:ph/>
          </p:nvPr>
        </p:nvSpPr>
        <p:spPr>
          <a:xfrm>
            <a:off x="699732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34" name="PlaceHolder 5"/>
          <p:cNvSpPr>
            <a:spLocks noGrp="1"/>
          </p:cNvSpPr>
          <p:nvPr>
            <p:ph/>
          </p:nvPr>
        </p:nvSpPr>
        <p:spPr>
          <a:xfrm>
            <a:off x="9284400" y="2535120"/>
            <a:ext cx="217764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9E9015FD-D2EF-4C0A-A13E-510E7F7B440D}" type="slidenum">
              <a:t>&lt;#&gt;</a:t>
            </a:fld>
          </a:p>
        </p:txBody>
      </p:sp>
    </p:spTree>
  </p:cSld>
</p:sldLayout>
</file>

<file path=ppt/slideLayouts/slideLayout9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336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37" name="PlaceHolder 3"/>
          <p:cNvSpPr>
            <a:spLocks noGrp="1"/>
          </p:cNvSpPr>
          <p:nvPr>
            <p:ph/>
          </p:nvPr>
        </p:nvSpPr>
        <p:spPr>
          <a:xfrm>
            <a:off x="8506440" y="45720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38" name="PlaceHolder 4"/>
          <p:cNvSpPr>
            <a:spLocks noGrp="1"/>
          </p:cNvSpPr>
          <p:nvPr>
            <p:ph/>
          </p:nvPr>
        </p:nvSpPr>
        <p:spPr>
          <a:xfrm>
            <a:off x="10015200" y="45720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39" name="PlaceHolder 5"/>
          <p:cNvSpPr>
            <a:spLocks noGrp="1"/>
          </p:cNvSpPr>
          <p:nvPr>
            <p:ph/>
          </p:nvPr>
        </p:nvSpPr>
        <p:spPr>
          <a:xfrm>
            <a:off x="6997320" y="253512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40" name="PlaceHolder 6"/>
          <p:cNvSpPr>
            <a:spLocks noGrp="1"/>
          </p:cNvSpPr>
          <p:nvPr>
            <p:ph/>
          </p:nvPr>
        </p:nvSpPr>
        <p:spPr>
          <a:xfrm>
            <a:off x="8506440" y="253512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41" name="PlaceHolder 7"/>
          <p:cNvSpPr>
            <a:spLocks noGrp="1"/>
          </p:cNvSpPr>
          <p:nvPr>
            <p:ph/>
          </p:nvPr>
        </p:nvSpPr>
        <p:spPr>
          <a:xfrm>
            <a:off x="10015200" y="2535120"/>
            <a:ext cx="1436760" cy="18972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sldNum" idx="5"/>
          </p:nvPr>
        </p:nvSpPr>
        <p:spPr/>
        <p:txBody>
          <a:bodyPr/>
          <a:p>
            <a:fld id="{C09C6963-E5F6-4622-AD27-6B769EFF3735}" type="slidenum">
              <a:t>&lt;#&gt;</a:t>
            </a:fld>
          </a:p>
        </p:txBody>
      </p:sp>
    </p:spTree>
  </p:cSld>
</p:sldLayout>
</file>

<file path=ppt/slideLayouts/slideLayout9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C36E25E9-5F6D-427F-AA13-33CD3F898489}" type="slidenum">
              <a:t>&lt;#&gt;</a:t>
            </a:fld>
          </a:p>
        </p:txBody>
      </p:sp>
    </p:spTree>
  </p:cSld>
</p:sldLayout>
</file>

<file path=ppt/slideLayouts/slideLayout9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372" name="PlaceHolder 2"/>
          <p:cNvSpPr>
            <a:spLocks noGrp="1"/>
          </p:cNvSpPr>
          <p:nvPr>
            <p:ph type="subTitle"/>
          </p:nvPr>
        </p:nvSpPr>
        <p:spPr>
          <a:xfrm>
            <a:off x="6997320" y="457200"/>
            <a:ext cx="44625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en-US" sz="32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F0F60B32-C964-41E5-8FC3-BD9B026A83A9}" type="slidenum">
              <a:t>&lt;#&gt;</a:t>
            </a:fld>
          </a:p>
        </p:txBody>
      </p:sp>
    </p:spTree>
  </p:cSld>
</p:sldLayout>
</file>

<file path=ppt/slideLayouts/slideLayout9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374" name="PlaceHolder 2"/>
          <p:cNvSpPr>
            <a:spLocks noGrp="1"/>
          </p:cNvSpPr>
          <p:nvPr>
            <p:ph/>
          </p:nvPr>
        </p:nvSpPr>
        <p:spPr>
          <a:xfrm>
            <a:off x="6997320" y="457200"/>
            <a:ext cx="44625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1924811A-D518-4986-8800-F3C34F486C6C}" type="slidenum">
              <a:t>&lt;#&gt;</a:t>
            </a:fld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Relationship Id="rId9" Type="http://schemas.openxmlformats.org/officeDocument/2006/relationships/slideLayout" Target="../slideLayouts/slideLayout6.xml"/><Relationship Id="rId10" Type="http://schemas.openxmlformats.org/officeDocument/2006/relationships/slideLayout" Target="../slideLayouts/slideLayout7.xml"/><Relationship Id="rId11" Type="http://schemas.openxmlformats.org/officeDocument/2006/relationships/slideLayout" Target="../slideLayouts/slideLayout8.xml"/><Relationship Id="rId12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2.xml"/>
</Relationships>
</file>

<file path=ppt/slideMasters/_rels/slideMaster10.xml.rels><?xml version="1.0" encoding="UTF-8"?>
<Relationships xmlns="http://schemas.openxmlformats.org/package/2006/relationships"><Relationship Id="rId1" Type="http://schemas.openxmlformats.org/officeDocument/2006/relationships/theme" Target="../theme/theme10.xml"/><Relationship Id="rId2" Type="http://schemas.openxmlformats.org/officeDocument/2006/relationships/image" Target="../media/image7.png"/><Relationship Id="rId3" Type="http://schemas.openxmlformats.org/officeDocument/2006/relationships/image" Target="../media/image6.png"/><Relationship Id="rId4" Type="http://schemas.openxmlformats.org/officeDocument/2006/relationships/slideLayout" Target="../slideLayouts/slideLayout109.xml"/><Relationship Id="rId5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1.xml"/><Relationship Id="rId7" Type="http://schemas.openxmlformats.org/officeDocument/2006/relationships/slideLayout" Target="../slideLayouts/slideLayout112.xml"/><Relationship Id="rId8" Type="http://schemas.openxmlformats.org/officeDocument/2006/relationships/slideLayout" Target="../slideLayouts/slideLayout113.xml"/><Relationship Id="rId9" Type="http://schemas.openxmlformats.org/officeDocument/2006/relationships/slideLayout" Target="../slideLayouts/slideLayout114.xml"/><Relationship Id="rId10" Type="http://schemas.openxmlformats.org/officeDocument/2006/relationships/slideLayout" Target="../slideLayouts/slideLayout115.xml"/><Relationship Id="rId11" Type="http://schemas.openxmlformats.org/officeDocument/2006/relationships/slideLayout" Target="../slideLayouts/slideLayout116.xml"/><Relationship Id="rId12" Type="http://schemas.openxmlformats.org/officeDocument/2006/relationships/slideLayout" Target="../slideLayouts/slideLayout117.xml"/><Relationship Id="rId13" Type="http://schemas.openxmlformats.org/officeDocument/2006/relationships/slideLayout" Target="../slideLayouts/slideLayout118.xml"/><Relationship Id="rId14" Type="http://schemas.openxmlformats.org/officeDocument/2006/relationships/slideLayout" Target="../slideLayouts/slideLayout119.xml"/><Relationship Id="rId15" Type="http://schemas.openxmlformats.org/officeDocument/2006/relationships/slideLayout" Target="../slideLayouts/slideLayout120.xml"/>
</Relationships>
</file>

<file path=ppt/slideMasters/_rels/slideMaster11.xml.rels><?xml version="1.0" encoding="UTF-8"?>
<Relationships xmlns="http://schemas.openxmlformats.org/package/2006/relationships"><Relationship Id="rId1" Type="http://schemas.openxmlformats.org/officeDocument/2006/relationships/theme" Target="../theme/theme11.xml"/><Relationship Id="rId2" Type="http://schemas.openxmlformats.org/officeDocument/2006/relationships/image" Target="../media/image6.png"/><Relationship Id="rId3" Type="http://schemas.openxmlformats.org/officeDocument/2006/relationships/image" Target="../media/image10.png"/><Relationship Id="rId4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3.xml"/><Relationship Id="rId7" Type="http://schemas.openxmlformats.org/officeDocument/2006/relationships/slideLayout" Target="../slideLayouts/slideLayout124.xml"/><Relationship Id="rId8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28.xml"/><Relationship Id="rId12" Type="http://schemas.openxmlformats.org/officeDocument/2006/relationships/slideLayout" Target="../slideLayouts/slideLayout129.xml"/><Relationship Id="rId13" Type="http://schemas.openxmlformats.org/officeDocument/2006/relationships/slideLayout" Target="../slideLayouts/slideLayout130.xml"/><Relationship Id="rId14" Type="http://schemas.openxmlformats.org/officeDocument/2006/relationships/slideLayout" Target="../slideLayouts/slideLayout131.xml"/><Relationship Id="rId15" Type="http://schemas.openxmlformats.org/officeDocument/2006/relationships/slideLayout" Target="../slideLayouts/slideLayout132.xml"/>
</Relationships>
</file>

<file path=ppt/slideMasters/_rels/slideMaster12.xml.rels><?xml version="1.0" encoding="UTF-8"?>
<Relationships xmlns="http://schemas.openxmlformats.org/package/2006/relationships"><Relationship Id="rId1" Type="http://schemas.openxmlformats.org/officeDocument/2006/relationships/theme" Target="../theme/theme12.xml"/><Relationship Id="rId2" Type="http://schemas.openxmlformats.org/officeDocument/2006/relationships/image" Target="../media/image7.png"/><Relationship Id="rId3" Type="http://schemas.openxmlformats.org/officeDocument/2006/relationships/image" Target="../media/image6.png"/><Relationship Id="rId4" Type="http://schemas.openxmlformats.org/officeDocument/2006/relationships/slideLayout" Target="../slideLayouts/slideLayout133.xml"/><Relationship Id="rId5" Type="http://schemas.openxmlformats.org/officeDocument/2006/relationships/slideLayout" Target="../slideLayouts/slideLayout134.xml"/><Relationship Id="rId6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6.xml"/><Relationship Id="rId8" Type="http://schemas.openxmlformats.org/officeDocument/2006/relationships/slideLayout" Target="../slideLayouts/slideLayout137.xml"/><Relationship Id="rId9" Type="http://schemas.openxmlformats.org/officeDocument/2006/relationships/slideLayout" Target="../slideLayouts/slideLayout138.xml"/><Relationship Id="rId10" Type="http://schemas.openxmlformats.org/officeDocument/2006/relationships/slideLayout" Target="../slideLayouts/slideLayout139.xml"/><Relationship Id="rId11" Type="http://schemas.openxmlformats.org/officeDocument/2006/relationships/slideLayout" Target="../slideLayouts/slideLayout140.xml"/><Relationship Id="rId12" Type="http://schemas.openxmlformats.org/officeDocument/2006/relationships/slideLayout" Target="../slideLayouts/slideLayout141.xml"/><Relationship Id="rId13" Type="http://schemas.openxmlformats.org/officeDocument/2006/relationships/slideLayout" Target="../slideLayouts/slideLayout142.xml"/><Relationship Id="rId14" Type="http://schemas.openxmlformats.org/officeDocument/2006/relationships/slideLayout" Target="../slideLayouts/slideLayout143.xml"/><Relationship Id="rId15" Type="http://schemas.openxmlformats.org/officeDocument/2006/relationships/slideLayout" Target="../slideLayouts/slideLayout144.xml"/>
</Relationships>
</file>

<file path=ppt/slideMasters/_rels/slideMaster13.xml.rels><?xml version="1.0" encoding="UTF-8"?>
<Relationships xmlns="http://schemas.openxmlformats.org/package/2006/relationships"><Relationship Id="rId1" Type="http://schemas.openxmlformats.org/officeDocument/2006/relationships/theme" Target="../theme/theme13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slideLayout" Target="../slideLayouts/slideLayout145.xml"/><Relationship Id="rId5" Type="http://schemas.openxmlformats.org/officeDocument/2006/relationships/slideLayout" Target="../slideLayouts/slideLayout146.xml"/><Relationship Id="rId6" Type="http://schemas.openxmlformats.org/officeDocument/2006/relationships/slideLayout" Target="../slideLayouts/slideLayout147.xml"/><Relationship Id="rId7" Type="http://schemas.openxmlformats.org/officeDocument/2006/relationships/slideLayout" Target="../slideLayouts/slideLayout148.xml"/><Relationship Id="rId8" Type="http://schemas.openxmlformats.org/officeDocument/2006/relationships/slideLayout" Target="../slideLayouts/slideLayout149.xml"/><Relationship Id="rId9" Type="http://schemas.openxmlformats.org/officeDocument/2006/relationships/slideLayout" Target="../slideLayouts/slideLayout150.xml"/><Relationship Id="rId10" Type="http://schemas.openxmlformats.org/officeDocument/2006/relationships/slideLayout" Target="../slideLayouts/slideLayout151.xml"/><Relationship Id="rId11" Type="http://schemas.openxmlformats.org/officeDocument/2006/relationships/slideLayout" Target="../slideLayouts/slideLayout152.xml"/><Relationship Id="rId12" Type="http://schemas.openxmlformats.org/officeDocument/2006/relationships/slideLayout" Target="../slideLayouts/slideLayout153.xml"/><Relationship Id="rId13" Type="http://schemas.openxmlformats.org/officeDocument/2006/relationships/slideLayout" Target="../slideLayouts/slideLayout154.xml"/><Relationship Id="rId14" Type="http://schemas.openxmlformats.org/officeDocument/2006/relationships/slideLayout" Target="../slideLayouts/slideLayout155.xml"/><Relationship Id="rId15" Type="http://schemas.openxmlformats.org/officeDocument/2006/relationships/slideLayout" Target="../slideLayouts/slideLayout156.xml"/>
</Relationships>
</file>

<file path=ppt/slideMasters/_rels/slideMaster14.xml.rels><?xml version="1.0" encoding="UTF-8"?>
<Relationships xmlns="http://schemas.openxmlformats.org/package/2006/relationships"><Relationship Id="rId1" Type="http://schemas.openxmlformats.org/officeDocument/2006/relationships/theme" Target="../theme/theme14.xml"/><Relationship Id="rId2" Type="http://schemas.openxmlformats.org/officeDocument/2006/relationships/image" Target="../media/image13.png"/><Relationship Id="rId3" Type="http://schemas.openxmlformats.org/officeDocument/2006/relationships/image" Target="../media/image2.png"/><Relationship Id="rId4" Type="http://schemas.openxmlformats.org/officeDocument/2006/relationships/slideLayout" Target="../slideLayouts/slideLayout157.xml"/><Relationship Id="rId5" Type="http://schemas.openxmlformats.org/officeDocument/2006/relationships/slideLayout" Target="../slideLayouts/slideLayout158.xml"/><Relationship Id="rId6" Type="http://schemas.openxmlformats.org/officeDocument/2006/relationships/slideLayout" Target="../slideLayouts/slideLayout159.xml"/><Relationship Id="rId7" Type="http://schemas.openxmlformats.org/officeDocument/2006/relationships/slideLayout" Target="../slideLayouts/slideLayout160.xml"/><Relationship Id="rId8" Type="http://schemas.openxmlformats.org/officeDocument/2006/relationships/slideLayout" Target="../slideLayouts/slideLayout161.xml"/><Relationship Id="rId9" Type="http://schemas.openxmlformats.org/officeDocument/2006/relationships/slideLayout" Target="../slideLayouts/slideLayout162.xml"/><Relationship Id="rId10" Type="http://schemas.openxmlformats.org/officeDocument/2006/relationships/slideLayout" Target="../slideLayouts/slideLayout163.xml"/><Relationship Id="rId11" Type="http://schemas.openxmlformats.org/officeDocument/2006/relationships/slideLayout" Target="../slideLayouts/slideLayout164.xml"/><Relationship Id="rId12" Type="http://schemas.openxmlformats.org/officeDocument/2006/relationships/slideLayout" Target="../slideLayouts/slideLayout165.xml"/><Relationship Id="rId13" Type="http://schemas.openxmlformats.org/officeDocument/2006/relationships/slideLayout" Target="../slideLayouts/slideLayout166.xml"/><Relationship Id="rId14" Type="http://schemas.openxmlformats.org/officeDocument/2006/relationships/slideLayout" Target="../slideLayouts/slideLayout167.xml"/><Relationship Id="rId15" Type="http://schemas.openxmlformats.org/officeDocument/2006/relationships/slideLayout" Target="../slideLayouts/slideLayout168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7.xml"/><Relationship Id="rId9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48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image" Target="../media/image7.png"/><Relationship Id="rId3" Type="http://schemas.openxmlformats.org/officeDocument/2006/relationships/image" Target="../media/image6.png"/><Relationship Id="rId4" Type="http://schemas.openxmlformats.org/officeDocument/2006/relationships/slideLayout" Target="../slideLayouts/slideLayout49.xml"/><Relationship Id="rId5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2.xml"/><Relationship Id="rId8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58.xml"/><Relationship Id="rId14" Type="http://schemas.openxmlformats.org/officeDocument/2006/relationships/slideLayout" Target="../slideLayouts/slideLayout59.xml"/><Relationship Id="rId15" Type="http://schemas.openxmlformats.org/officeDocument/2006/relationships/slideLayout" Target="../slideLayouts/slideLayout60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image" Target="../media/image7.png"/><Relationship Id="rId3" Type="http://schemas.openxmlformats.org/officeDocument/2006/relationships/image" Target="../media/image6.png"/><Relationship Id="rId4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5.xml"/><Relationship Id="rId9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69.xml"/><Relationship Id="rId13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71.xml"/><Relationship Id="rId15" Type="http://schemas.openxmlformats.org/officeDocument/2006/relationships/slideLayout" Target="../slideLayouts/slideLayout72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slideLayout" Target="../slideLayouts/slideLayout73.xml"/><Relationship Id="rId5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6.xml"/><Relationship Id="rId8" Type="http://schemas.openxmlformats.org/officeDocument/2006/relationships/slideLayout" Target="../slideLayouts/slideLayout77.xml"/><Relationship Id="rId9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0.xml"/><Relationship Id="rId12" Type="http://schemas.openxmlformats.org/officeDocument/2006/relationships/slideLayout" Target="../slideLayouts/slideLayout81.xml"/><Relationship Id="rId13" Type="http://schemas.openxmlformats.org/officeDocument/2006/relationships/slideLayout" Target="../slideLayouts/slideLayout82.xml"/><Relationship Id="rId14" Type="http://schemas.openxmlformats.org/officeDocument/2006/relationships/slideLayout" Target="../slideLayouts/slideLayout83.xml"/><Relationship Id="rId15" Type="http://schemas.openxmlformats.org/officeDocument/2006/relationships/slideLayout" Target="../slideLayouts/slideLayout84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image" Target="../media/image7.png"/><Relationship Id="rId3" Type="http://schemas.openxmlformats.org/officeDocument/2006/relationships/image" Target="../media/image6.png"/><Relationship Id="rId4" Type="http://schemas.openxmlformats.org/officeDocument/2006/relationships/slideLayout" Target="../slideLayouts/slideLayout85.xml"/><Relationship Id="rId5" Type="http://schemas.openxmlformats.org/officeDocument/2006/relationships/slideLayout" Target="../slideLayouts/slideLayout86.xml"/><Relationship Id="rId6" Type="http://schemas.openxmlformats.org/officeDocument/2006/relationships/slideLayout" Target="../slideLayouts/slideLayout87.xml"/><Relationship Id="rId7" Type="http://schemas.openxmlformats.org/officeDocument/2006/relationships/slideLayout" Target="../slideLayouts/slideLayout88.xml"/><Relationship Id="rId8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3.xml"/><Relationship Id="rId13" Type="http://schemas.openxmlformats.org/officeDocument/2006/relationships/slideLayout" Target="../slideLayouts/slideLayout94.xml"/><Relationship Id="rId14" Type="http://schemas.openxmlformats.org/officeDocument/2006/relationships/slideLayout" Target="../slideLayouts/slideLayout95.xml"/><Relationship Id="rId15" Type="http://schemas.openxmlformats.org/officeDocument/2006/relationships/slideLayout" Target="../slideLayouts/slideLayout96.xml"/>
</Relationships>
</file>

<file path=ppt/slideMasters/_rels/slideMaster9.xml.rels><?xml version="1.0" encoding="UTF-8"?>
<Relationships xmlns="http://schemas.openxmlformats.org/package/2006/relationships"><Relationship Id="rId1" Type="http://schemas.openxmlformats.org/officeDocument/2006/relationships/theme" Target="../theme/theme9.xml"/><Relationship Id="rId2" Type="http://schemas.openxmlformats.org/officeDocument/2006/relationships/image" Target="../media/image7.png"/><Relationship Id="rId3" Type="http://schemas.openxmlformats.org/officeDocument/2006/relationships/image" Target="../media/image6.png"/><Relationship Id="rId4" Type="http://schemas.openxmlformats.org/officeDocument/2006/relationships/slideLayout" Target="../slideLayouts/slideLayout97.xml"/><Relationship Id="rId5" Type="http://schemas.openxmlformats.org/officeDocument/2006/relationships/slideLayout" Target="../slideLayouts/slideLayout98.xml"/><Relationship Id="rId6" Type="http://schemas.openxmlformats.org/officeDocument/2006/relationships/slideLayout" Target="../slideLayouts/slideLayout99.xml"/><Relationship Id="rId7" Type="http://schemas.openxmlformats.org/officeDocument/2006/relationships/slideLayout" Target="../slideLayouts/slideLayout100.xml"/><Relationship Id="rId8" Type="http://schemas.openxmlformats.org/officeDocument/2006/relationships/slideLayout" Target="../slideLayouts/slideLayout101.xml"/><Relationship Id="rId9" Type="http://schemas.openxmlformats.org/officeDocument/2006/relationships/slideLayout" Target="../slideLayouts/slideLayout102.xml"/><Relationship Id="rId10" Type="http://schemas.openxmlformats.org/officeDocument/2006/relationships/slideLayout" Target="../slideLayouts/slideLayout103.xml"/><Relationship Id="rId11" Type="http://schemas.openxmlformats.org/officeDocument/2006/relationships/slideLayout" Target="../slideLayouts/slideLayout104.xml"/><Relationship Id="rId12" Type="http://schemas.openxmlformats.org/officeDocument/2006/relationships/slideLayout" Target="../slideLayouts/slideLayout105.xml"/><Relationship Id="rId13" Type="http://schemas.openxmlformats.org/officeDocument/2006/relationships/slideLayout" Target="../slideLayouts/slideLayout106.xml"/><Relationship Id="rId14" Type="http://schemas.openxmlformats.org/officeDocument/2006/relationships/slideLayout" Target="../slideLayouts/slideLayout107.xml"/><Relationship Id="rId15" Type="http://schemas.openxmlformats.org/officeDocument/2006/relationships/slideLayout" Target="../slideLayouts/slideLayout108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c322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TextBox 19"/>
          <p:cNvSpPr/>
          <p:nvPr/>
        </p:nvSpPr>
        <p:spPr>
          <a:xfrm>
            <a:off x="1066680" y="6354000"/>
            <a:ext cx="1229760" cy="122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AU" sz="800" spc="-1" strike="noStrike">
                <a:solidFill>
                  <a:srgbClr val="a6a6a6"/>
                </a:solidFill>
                <a:latin typeface="Poppins"/>
              </a:rPr>
              <a:t>Copyright © SUSE</a:t>
            </a:r>
            <a:endParaRPr b="0" lang="en-US" sz="8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1" name="Picture 8" descr="Background pattern&#10;&#10;Description automatically generated"/>
          <p:cNvPicPr/>
          <p:nvPr/>
        </p:nvPicPr>
        <p:blipFill>
          <a:blip r:embed="rId2"/>
          <a:stretch/>
        </p:blipFill>
        <p:spPr>
          <a:xfrm>
            <a:off x="6480" y="4290480"/>
            <a:ext cx="12188520" cy="2567160"/>
          </a:xfrm>
          <a:prstGeom prst="rect">
            <a:avLst/>
          </a:prstGeom>
          <a:ln w="0">
            <a:noFill/>
          </a:ln>
        </p:spPr>
      </p:pic>
      <p:sp>
        <p:nvSpPr>
          <p:cNvPr id="2" name="PlaceHolder 1"/>
          <p:cNvSpPr>
            <a:spLocks noGrp="1"/>
          </p:cNvSpPr>
          <p:nvPr>
            <p:ph type="body"/>
          </p:nvPr>
        </p:nvSpPr>
        <p:spPr>
          <a:xfrm>
            <a:off x="6997320" y="457200"/>
            <a:ext cx="44625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 algn="r" defTabSz="914400">
              <a:lnSpc>
                <a:spcPct val="11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AU" sz="1000" spc="148" strike="noStrike" cap="all">
                <a:solidFill>
                  <a:srgbClr val="30ba77"/>
                </a:solidFill>
                <a:latin typeface="Poppins SemiBold"/>
              </a:rPr>
              <a:t>00 MONTH 2022</a:t>
            </a:r>
            <a:endParaRPr b="0" lang="en-US" sz="1000" spc="-1" strike="noStrike">
              <a:solidFill>
                <a:srgbClr val="ffffff"/>
              </a:solidFill>
              <a:latin typeface="Poppins Light"/>
            </a:endParaRPr>
          </a:p>
        </p:txBody>
      </p:sp>
      <p:pic>
        <p:nvPicPr>
          <p:cNvPr id="3" name="Graphic 3" descr=""/>
          <p:cNvPicPr/>
          <p:nvPr/>
        </p:nvPicPr>
        <p:blipFill>
          <a:blip r:embed="rId3"/>
          <a:stretch/>
        </p:blipFill>
        <p:spPr>
          <a:xfrm>
            <a:off x="498960" y="524160"/>
            <a:ext cx="1906920" cy="632160"/>
          </a:xfrm>
          <a:prstGeom prst="rect">
            <a:avLst/>
          </a:prstGeom>
          <a:ln w="0">
            <a:noFill/>
          </a:ln>
        </p:spPr>
      </p:pic>
      <p:sp>
        <p:nvSpPr>
          <p:cNvPr id="4" name="PlaceHolder 2"/>
          <p:cNvSpPr>
            <a:spLocks noGrp="1"/>
          </p:cNvSpPr>
          <p:nvPr>
            <p:ph type="body"/>
          </p:nvPr>
        </p:nvSpPr>
        <p:spPr>
          <a:xfrm>
            <a:off x="731880" y="-728280"/>
            <a:ext cx="813168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6000" spc="-1" strike="noStrike">
                <a:solidFill>
                  <a:srgbClr val="ffffff"/>
                </a:solidFill>
                <a:latin typeface="Poppins Medium"/>
              </a:rPr>
              <a:t>This is a multi line heading for the title.</a:t>
            </a:r>
            <a:endParaRPr b="0" lang="en-US" sz="60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" name="PlaceHolder 3"/>
          <p:cNvSpPr>
            <a:spLocks noGrp="1"/>
          </p:cNvSpPr>
          <p:nvPr>
            <p:ph type="body"/>
          </p:nvPr>
        </p:nvSpPr>
        <p:spPr>
          <a:xfrm>
            <a:off x="731880" y="3366360"/>
            <a:ext cx="8131680" cy="602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p>
            <a:pPr indent="0" defTabSz="914400">
              <a:lnSpc>
                <a:spcPct val="11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1800" spc="-1" strike="noStrike">
                <a:solidFill>
                  <a:schemeClr val="accent1"/>
                </a:solidFill>
                <a:latin typeface="Poppins Light"/>
              </a:rPr>
              <a:t>This is a subheading. Lorem ipsum dolor sit amet, consectetuer adipiscing elit.</a:t>
            </a: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US" sz="1800" spc="-1" strike="noStrike">
                <a:solidFill>
                  <a:srgbClr val="000000"/>
                </a:solidFill>
                <a:latin typeface="Poppins Light"/>
              </a:rPr>
              <a:t>Click to edit the title text format</a:t>
            </a: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</p:sldLayoutIdLst>
</p:sldMaster>
</file>

<file path=ppt/slideMasters/slideMaster1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8221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TextBox 19"/>
          <p:cNvSpPr/>
          <p:nvPr/>
        </p:nvSpPr>
        <p:spPr>
          <a:xfrm>
            <a:off x="1066680" y="6354000"/>
            <a:ext cx="1229760" cy="122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AU" sz="800" spc="-1" strike="noStrike">
                <a:solidFill>
                  <a:srgbClr val="a6a6a6"/>
                </a:solidFill>
                <a:latin typeface="Poppins"/>
              </a:rPr>
              <a:t>Copyright © SUSE</a:t>
            </a:r>
            <a:endParaRPr b="0" lang="en-US" sz="800" spc="-1" strike="noStrike">
              <a:solidFill>
                <a:srgbClr val="ffffff"/>
              </a:solidFill>
              <a:latin typeface="Arial"/>
            </a:endParaRPr>
          </a:p>
        </p:txBody>
      </p:sp>
      <p:cxnSp>
        <p:nvCxnSpPr>
          <p:cNvPr id="408" name="Straight Connector 9"/>
          <p:cNvCxnSpPr/>
          <p:nvPr/>
        </p:nvCxnSpPr>
        <p:spPr>
          <a:xfrm>
            <a:off x="731520" y="1379880"/>
            <a:ext cx="3491280" cy="360"/>
          </a:xfrm>
          <a:prstGeom prst="straightConnector1">
            <a:avLst/>
          </a:prstGeom>
          <a:ln w="12700">
            <a:solidFill>
              <a:srgbClr val="30ba78"/>
            </a:solidFill>
          </a:ln>
        </p:spPr>
      </p:cxnSp>
      <p:sp>
        <p:nvSpPr>
          <p:cNvPr id="409" name="Rectangle 6"/>
          <p:cNvSpPr/>
          <p:nvPr/>
        </p:nvSpPr>
        <p:spPr>
          <a:xfrm>
            <a:off x="1818360" y="1808640"/>
            <a:ext cx="2410920" cy="1317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Poppins Light"/>
            </a:endParaRPr>
          </a:p>
        </p:txBody>
      </p:sp>
      <p:sp>
        <p:nvSpPr>
          <p:cNvPr id="410" name="PlaceHolder 1"/>
          <p:cNvSpPr>
            <a:spLocks noGrp="1"/>
          </p:cNvSpPr>
          <p:nvPr>
            <p:ph type="body"/>
          </p:nvPr>
        </p:nvSpPr>
        <p:spPr>
          <a:xfrm>
            <a:off x="739080" y="1808640"/>
            <a:ext cx="1079280" cy="1317600"/>
          </a:xfrm>
          <a:prstGeom prst="rect">
            <a:avLst/>
          </a:prstGeom>
          <a:solidFill>
            <a:srgbClr val="efefef"/>
          </a:solidFill>
          <a:ln w="0">
            <a:noFill/>
          </a:ln>
        </p:spPr>
        <p:txBody>
          <a:bodyPr lIns="90000" rIns="90000" tIns="45000" bIns="504000" anchor="ctr">
            <a:noAutofit/>
          </a:bodyPr>
          <a:p>
            <a:pPr marL="432000" indent="-324000">
              <a:lnSpc>
                <a:spcPct val="11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Click to edit the outline text format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1" marL="864000" indent="-324000">
              <a:lnSpc>
                <a:spcPct val="110000"/>
              </a:lnSpc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Second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2" marL="1296000" indent="-288000">
              <a:lnSpc>
                <a:spcPct val="110000"/>
              </a:lnSpc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Third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3" marL="1728000" indent="-216000">
              <a:lnSpc>
                <a:spcPct val="110000"/>
              </a:lnSpc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Fourth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4" marL="2160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Fifth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5" marL="2592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Sixth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6" marL="3024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Seventh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11" name="PlaceHolder 2"/>
          <p:cNvSpPr>
            <a:spLocks noGrp="1"/>
          </p:cNvSpPr>
          <p:nvPr>
            <p:ph type="body"/>
          </p:nvPr>
        </p:nvSpPr>
        <p:spPr>
          <a:xfrm>
            <a:off x="1947960" y="1887120"/>
            <a:ext cx="21621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400" spc="-1" strike="noStrike">
                <a:solidFill>
                  <a:srgbClr val="ffffff"/>
                </a:solidFill>
                <a:latin typeface="Poppins Medium"/>
              </a:rPr>
              <a:t>First name Last Name</a:t>
            </a:r>
            <a:endParaRPr b="0" lang="en-US" sz="14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12" name="PlaceHolder 3"/>
          <p:cNvSpPr>
            <a:spLocks noGrp="1"/>
          </p:cNvSpPr>
          <p:nvPr>
            <p:ph type="body"/>
          </p:nvPr>
        </p:nvSpPr>
        <p:spPr>
          <a:xfrm>
            <a:off x="1947960" y="2450880"/>
            <a:ext cx="2162160" cy="181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100" spc="-1" strike="noStrike">
                <a:solidFill>
                  <a:srgbClr val="ffffff"/>
                </a:solidFill>
                <a:latin typeface="Poppins Light"/>
              </a:rPr>
              <a:t>Job Title</a:t>
            </a:r>
            <a:endParaRPr b="0" lang="en-US" sz="11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13" name="PlaceHolder 4"/>
          <p:cNvSpPr>
            <a:spLocks noGrp="1"/>
          </p:cNvSpPr>
          <p:nvPr>
            <p:ph type="body"/>
          </p:nvPr>
        </p:nvSpPr>
        <p:spPr>
          <a:xfrm>
            <a:off x="1947960" y="2674080"/>
            <a:ext cx="2162160" cy="367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100" spc="-1" strike="noStrike">
                <a:solidFill>
                  <a:srgbClr val="ffffff"/>
                </a:solidFill>
                <a:latin typeface="Poppins Light"/>
              </a:rPr>
              <a:t>name.surename@suse.com</a:t>
            </a:r>
            <a:endParaRPr b="0" lang="en-US" sz="1100" spc="-1" strike="noStrike">
              <a:solidFill>
                <a:srgbClr val="ffffff"/>
              </a:solidFill>
              <a:latin typeface="Poppins Light"/>
            </a:endParaRPr>
          </a:p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100" spc="-1" strike="noStrike">
                <a:solidFill>
                  <a:srgbClr val="ffffff"/>
                </a:solidFill>
                <a:latin typeface="Poppins Light"/>
              </a:rPr>
              <a:t>+49 123 456 789</a:t>
            </a:r>
            <a:endParaRPr b="0" lang="en-US" sz="11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14" name="PlaceHolder 5"/>
          <p:cNvSpPr>
            <a:spLocks noGrp="1"/>
          </p:cNvSpPr>
          <p:nvPr>
            <p:ph type="body"/>
          </p:nvPr>
        </p:nvSpPr>
        <p:spPr>
          <a:xfrm>
            <a:off x="4351680" y="1807560"/>
            <a:ext cx="1079640" cy="1317600"/>
          </a:xfrm>
          <a:prstGeom prst="rect">
            <a:avLst/>
          </a:prstGeom>
          <a:solidFill>
            <a:srgbClr val="efefef"/>
          </a:solidFill>
          <a:ln w="0">
            <a:noFill/>
          </a:ln>
        </p:spPr>
        <p:txBody>
          <a:bodyPr lIns="90000" rIns="90000" tIns="45000" bIns="504000" anchor="ctr">
            <a:noAutofit/>
          </a:bodyPr>
          <a:p>
            <a:pPr marL="432000" indent="-324000">
              <a:lnSpc>
                <a:spcPct val="11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Click to edit the outline text format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1" marL="864000" indent="-324000">
              <a:lnSpc>
                <a:spcPct val="110000"/>
              </a:lnSpc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Second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2" marL="1296000" indent="-288000">
              <a:lnSpc>
                <a:spcPct val="110000"/>
              </a:lnSpc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Third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3" marL="1728000" indent="-216000">
              <a:lnSpc>
                <a:spcPct val="110000"/>
              </a:lnSpc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Fourth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4" marL="2160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Fifth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5" marL="2592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Sixth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6" marL="3024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Seventh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15" name="Rectangle 54"/>
          <p:cNvSpPr/>
          <p:nvPr/>
        </p:nvSpPr>
        <p:spPr>
          <a:xfrm>
            <a:off x="5431680" y="1807560"/>
            <a:ext cx="2410920" cy="13186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Poppins Light"/>
            </a:endParaRPr>
          </a:p>
        </p:txBody>
      </p:sp>
      <p:sp>
        <p:nvSpPr>
          <p:cNvPr id="416" name="PlaceHolder 6"/>
          <p:cNvSpPr>
            <a:spLocks noGrp="1"/>
          </p:cNvSpPr>
          <p:nvPr>
            <p:ph type="body"/>
          </p:nvPr>
        </p:nvSpPr>
        <p:spPr>
          <a:xfrm>
            <a:off x="5567400" y="1886760"/>
            <a:ext cx="21621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400" spc="-1" strike="noStrike">
                <a:solidFill>
                  <a:srgbClr val="ffffff"/>
                </a:solidFill>
                <a:latin typeface="Poppins Medium"/>
              </a:rPr>
              <a:t>First name Last Name</a:t>
            </a:r>
            <a:endParaRPr b="0" lang="en-US" sz="14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17" name="PlaceHolder 7"/>
          <p:cNvSpPr>
            <a:spLocks noGrp="1"/>
          </p:cNvSpPr>
          <p:nvPr>
            <p:ph type="body"/>
          </p:nvPr>
        </p:nvSpPr>
        <p:spPr>
          <a:xfrm>
            <a:off x="5567400" y="2450880"/>
            <a:ext cx="2162160" cy="181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100" spc="-1" strike="noStrike">
                <a:solidFill>
                  <a:srgbClr val="ffffff"/>
                </a:solidFill>
                <a:latin typeface="Poppins Light"/>
              </a:rPr>
              <a:t>Job Title</a:t>
            </a:r>
            <a:endParaRPr b="0" lang="en-US" sz="11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18" name="PlaceHolder 8"/>
          <p:cNvSpPr>
            <a:spLocks noGrp="1"/>
          </p:cNvSpPr>
          <p:nvPr>
            <p:ph type="body"/>
          </p:nvPr>
        </p:nvSpPr>
        <p:spPr>
          <a:xfrm>
            <a:off x="5567400" y="2674080"/>
            <a:ext cx="2162160" cy="367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100" spc="-1" strike="noStrike">
                <a:solidFill>
                  <a:srgbClr val="ffffff"/>
                </a:solidFill>
                <a:latin typeface="Poppins Light"/>
              </a:rPr>
              <a:t>name.surename@suse.com</a:t>
            </a:r>
            <a:endParaRPr b="0" lang="en-US" sz="1100" spc="-1" strike="noStrike">
              <a:solidFill>
                <a:srgbClr val="ffffff"/>
              </a:solidFill>
              <a:latin typeface="Poppins Light"/>
            </a:endParaRPr>
          </a:p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100" spc="-1" strike="noStrike">
                <a:solidFill>
                  <a:srgbClr val="ffffff"/>
                </a:solidFill>
                <a:latin typeface="Poppins Light"/>
              </a:rPr>
              <a:t>+49 123 456 789</a:t>
            </a:r>
            <a:endParaRPr b="0" lang="en-US" sz="11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19" name="PlaceHolder 9"/>
          <p:cNvSpPr>
            <a:spLocks noGrp="1"/>
          </p:cNvSpPr>
          <p:nvPr>
            <p:ph type="body"/>
          </p:nvPr>
        </p:nvSpPr>
        <p:spPr>
          <a:xfrm>
            <a:off x="1649160" y="1251720"/>
            <a:ext cx="1703160" cy="264240"/>
          </a:xfrm>
          <a:prstGeom prst="rect">
            <a:avLst/>
          </a:prstGeom>
          <a:solidFill>
            <a:srgbClr val="08221e"/>
          </a:solidFill>
          <a:ln w="0">
            <a:noFill/>
          </a:ln>
        </p:spPr>
        <p:txBody>
          <a:bodyPr lIns="108000" rIns="108000" tIns="0" bIns="0" anchor="t">
            <a:noAutofit/>
          </a:bodyPr>
          <a:p>
            <a:pPr marL="343080" indent="0" algn="ctr" defTabSz="914400">
              <a:lnSpc>
                <a:spcPct val="11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GB" sz="1600" spc="-1" strike="noStrike">
                <a:solidFill>
                  <a:srgbClr val="ffffff"/>
                </a:solidFill>
                <a:latin typeface="Poppins Light"/>
              </a:rPr>
              <a:t>Leadership</a:t>
            </a:r>
            <a:endParaRPr b="0" lang="en-US" sz="1600" spc="-1" strike="noStrike">
              <a:solidFill>
                <a:srgbClr val="ffffff"/>
              </a:solidFill>
              <a:latin typeface="Poppins Light"/>
            </a:endParaRPr>
          </a:p>
        </p:txBody>
      </p:sp>
      <p:cxnSp>
        <p:nvCxnSpPr>
          <p:cNvPr id="420" name="Straight Connector 81"/>
          <p:cNvCxnSpPr/>
          <p:nvPr/>
        </p:nvCxnSpPr>
        <p:spPr>
          <a:xfrm>
            <a:off x="4351320" y="1379880"/>
            <a:ext cx="7082280" cy="360"/>
          </a:xfrm>
          <a:prstGeom prst="straightConnector1">
            <a:avLst/>
          </a:prstGeom>
          <a:ln w="12700">
            <a:solidFill>
              <a:srgbClr val="efefef">
                <a:lumMod val="75000"/>
              </a:srgbClr>
            </a:solidFill>
          </a:ln>
        </p:spPr>
      </p:cxnSp>
      <p:sp>
        <p:nvSpPr>
          <p:cNvPr id="421" name="PlaceHolder 10"/>
          <p:cNvSpPr>
            <a:spLocks noGrp="1"/>
          </p:cNvSpPr>
          <p:nvPr>
            <p:ph type="body"/>
          </p:nvPr>
        </p:nvSpPr>
        <p:spPr>
          <a:xfrm>
            <a:off x="7541640" y="1251720"/>
            <a:ext cx="763560" cy="264240"/>
          </a:xfrm>
          <a:prstGeom prst="rect">
            <a:avLst/>
          </a:prstGeom>
          <a:solidFill>
            <a:srgbClr val="08221e"/>
          </a:solidFill>
          <a:ln w="0">
            <a:noFill/>
          </a:ln>
        </p:spPr>
        <p:txBody>
          <a:bodyPr lIns="108000" rIns="108000" tIns="0" bIns="0" anchor="t">
            <a:noAutofit/>
          </a:bodyPr>
          <a:p>
            <a:pPr marL="343080" indent="0" algn="ctr" defTabSz="914400">
              <a:lnSpc>
                <a:spcPct val="11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GB" sz="1600" spc="-1" strike="noStrike">
                <a:solidFill>
                  <a:srgbClr val="ffffff"/>
                </a:solidFill>
                <a:latin typeface="Poppins Light"/>
              </a:rPr>
              <a:t>Staff</a:t>
            </a:r>
            <a:endParaRPr b="0" lang="en-US" sz="16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22" name="PlaceHolder 11"/>
          <p:cNvSpPr>
            <a:spLocks noGrp="1"/>
          </p:cNvSpPr>
          <p:nvPr>
            <p:ph type="body"/>
          </p:nvPr>
        </p:nvSpPr>
        <p:spPr>
          <a:xfrm>
            <a:off x="1947960" y="2185560"/>
            <a:ext cx="2162160" cy="168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000" spc="-1" strike="noStrike">
                <a:solidFill>
                  <a:srgbClr val="ffffff"/>
                </a:solidFill>
                <a:latin typeface="Poppins Light"/>
              </a:rPr>
              <a:t>Pronouns</a:t>
            </a:r>
            <a:endParaRPr b="0" lang="en-US" sz="10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23" name="PlaceHolder 12"/>
          <p:cNvSpPr>
            <a:spLocks noGrp="1"/>
          </p:cNvSpPr>
          <p:nvPr>
            <p:ph type="body"/>
          </p:nvPr>
        </p:nvSpPr>
        <p:spPr>
          <a:xfrm>
            <a:off x="5567400" y="2185560"/>
            <a:ext cx="2162160" cy="168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000" spc="-1" strike="noStrike">
                <a:solidFill>
                  <a:srgbClr val="ffffff"/>
                </a:solidFill>
                <a:latin typeface="Poppins Light"/>
              </a:rPr>
              <a:t>Pronouns</a:t>
            </a:r>
            <a:endParaRPr b="0" lang="en-US" sz="10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24" name="PlaceHolder 13"/>
          <p:cNvSpPr>
            <a:spLocks noGrp="1"/>
          </p:cNvSpPr>
          <p:nvPr>
            <p:ph type="body"/>
          </p:nvPr>
        </p:nvSpPr>
        <p:spPr>
          <a:xfrm>
            <a:off x="7964280" y="1816920"/>
            <a:ext cx="1079640" cy="1317600"/>
          </a:xfrm>
          <a:prstGeom prst="rect">
            <a:avLst/>
          </a:prstGeom>
          <a:solidFill>
            <a:srgbClr val="efefef"/>
          </a:solidFill>
          <a:ln w="0">
            <a:noFill/>
          </a:ln>
        </p:spPr>
        <p:txBody>
          <a:bodyPr lIns="90000" rIns="90000" tIns="45000" bIns="504000" anchor="ctr">
            <a:noAutofit/>
          </a:bodyPr>
          <a:p>
            <a:pPr marL="432000" indent="-324000">
              <a:lnSpc>
                <a:spcPct val="11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Click to edit the outline text format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1" marL="864000" indent="-324000">
              <a:lnSpc>
                <a:spcPct val="110000"/>
              </a:lnSpc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Second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2" marL="1296000" indent="-288000">
              <a:lnSpc>
                <a:spcPct val="110000"/>
              </a:lnSpc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Third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3" marL="1728000" indent="-216000">
              <a:lnSpc>
                <a:spcPct val="110000"/>
              </a:lnSpc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Fourth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4" marL="2160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Fifth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5" marL="2592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Sixth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6" marL="3024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Seventh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25" name="Rectangle 11"/>
          <p:cNvSpPr/>
          <p:nvPr/>
        </p:nvSpPr>
        <p:spPr>
          <a:xfrm>
            <a:off x="9044280" y="1816920"/>
            <a:ext cx="2410920" cy="13186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Poppins Light"/>
            </a:endParaRPr>
          </a:p>
        </p:txBody>
      </p:sp>
      <p:sp>
        <p:nvSpPr>
          <p:cNvPr id="426" name="PlaceHolder 14"/>
          <p:cNvSpPr>
            <a:spLocks noGrp="1"/>
          </p:cNvSpPr>
          <p:nvPr>
            <p:ph type="body"/>
          </p:nvPr>
        </p:nvSpPr>
        <p:spPr>
          <a:xfrm>
            <a:off x="9180000" y="1896120"/>
            <a:ext cx="21621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400" spc="-1" strike="noStrike">
                <a:solidFill>
                  <a:srgbClr val="ffffff"/>
                </a:solidFill>
                <a:latin typeface="Poppins Medium"/>
              </a:rPr>
              <a:t>First name Last Name</a:t>
            </a:r>
            <a:endParaRPr b="0" lang="en-US" sz="14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27" name="PlaceHolder 15"/>
          <p:cNvSpPr>
            <a:spLocks noGrp="1"/>
          </p:cNvSpPr>
          <p:nvPr>
            <p:ph type="body"/>
          </p:nvPr>
        </p:nvSpPr>
        <p:spPr>
          <a:xfrm>
            <a:off x="9180000" y="2460240"/>
            <a:ext cx="2162160" cy="181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100" spc="-1" strike="noStrike">
                <a:solidFill>
                  <a:srgbClr val="ffffff"/>
                </a:solidFill>
                <a:latin typeface="Poppins Light"/>
              </a:rPr>
              <a:t>Job Title</a:t>
            </a:r>
            <a:endParaRPr b="0" lang="en-US" sz="11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28" name="PlaceHolder 16"/>
          <p:cNvSpPr>
            <a:spLocks noGrp="1"/>
          </p:cNvSpPr>
          <p:nvPr>
            <p:ph type="body"/>
          </p:nvPr>
        </p:nvSpPr>
        <p:spPr>
          <a:xfrm>
            <a:off x="9180000" y="2683440"/>
            <a:ext cx="2162160" cy="367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100" spc="-1" strike="noStrike">
                <a:solidFill>
                  <a:srgbClr val="ffffff"/>
                </a:solidFill>
                <a:latin typeface="Poppins Light"/>
              </a:rPr>
              <a:t>name.surename@suse.com</a:t>
            </a:r>
            <a:endParaRPr b="0" lang="en-US" sz="1100" spc="-1" strike="noStrike">
              <a:solidFill>
                <a:srgbClr val="ffffff"/>
              </a:solidFill>
              <a:latin typeface="Poppins Light"/>
            </a:endParaRPr>
          </a:p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100" spc="-1" strike="noStrike">
                <a:solidFill>
                  <a:srgbClr val="ffffff"/>
                </a:solidFill>
                <a:latin typeface="Poppins Light"/>
              </a:rPr>
              <a:t>+49 123 456 789</a:t>
            </a:r>
            <a:endParaRPr b="0" lang="en-US" sz="11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29" name="PlaceHolder 17"/>
          <p:cNvSpPr>
            <a:spLocks noGrp="1"/>
          </p:cNvSpPr>
          <p:nvPr>
            <p:ph type="body"/>
          </p:nvPr>
        </p:nvSpPr>
        <p:spPr>
          <a:xfrm>
            <a:off x="9180000" y="2194920"/>
            <a:ext cx="2162160" cy="168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000" spc="-1" strike="noStrike">
                <a:solidFill>
                  <a:srgbClr val="ffffff"/>
                </a:solidFill>
                <a:latin typeface="Poppins Light"/>
              </a:rPr>
              <a:t>Pronouns</a:t>
            </a:r>
            <a:endParaRPr b="0" lang="en-US" sz="10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30" name="PlaceHolder 18"/>
          <p:cNvSpPr>
            <a:spLocks noGrp="1"/>
          </p:cNvSpPr>
          <p:nvPr>
            <p:ph type="body"/>
          </p:nvPr>
        </p:nvSpPr>
        <p:spPr>
          <a:xfrm>
            <a:off x="4351680" y="3291480"/>
            <a:ext cx="1079640" cy="1317600"/>
          </a:xfrm>
          <a:prstGeom prst="rect">
            <a:avLst/>
          </a:prstGeom>
          <a:solidFill>
            <a:srgbClr val="efefef"/>
          </a:solidFill>
          <a:ln w="0">
            <a:noFill/>
          </a:ln>
        </p:spPr>
        <p:txBody>
          <a:bodyPr lIns="90000" rIns="90000" tIns="45000" bIns="504000" anchor="ctr">
            <a:noAutofit/>
          </a:bodyPr>
          <a:p>
            <a:pPr marL="432000" indent="-324000">
              <a:lnSpc>
                <a:spcPct val="11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Click to edit the outline text format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1" marL="864000" indent="-324000">
              <a:lnSpc>
                <a:spcPct val="110000"/>
              </a:lnSpc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Second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2" marL="1296000" indent="-288000">
              <a:lnSpc>
                <a:spcPct val="110000"/>
              </a:lnSpc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Third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3" marL="1728000" indent="-216000">
              <a:lnSpc>
                <a:spcPct val="110000"/>
              </a:lnSpc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Fourth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4" marL="2160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Fifth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5" marL="2592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Sixth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6" marL="3024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Seventh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31" name="Rectangle 91"/>
          <p:cNvSpPr/>
          <p:nvPr/>
        </p:nvSpPr>
        <p:spPr>
          <a:xfrm>
            <a:off x="5431680" y="3291480"/>
            <a:ext cx="2410920" cy="13186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Poppins Light"/>
            </a:endParaRPr>
          </a:p>
        </p:txBody>
      </p:sp>
      <p:sp>
        <p:nvSpPr>
          <p:cNvPr id="432" name="PlaceHolder 19"/>
          <p:cNvSpPr>
            <a:spLocks noGrp="1"/>
          </p:cNvSpPr>
          <p:nvPr>
            <p:ph type="body"/>
          </p:nvPr>
        </p:nvSpPr>
        <p:spPr>
          <a:xfrm>
            <a:off x="5567400" y="3370680"/>
            <a:ext cx="21621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400" spc="-1" strike="noStrike">
                <a:solidFill>
                  <a:srgbClr val="ffffff"/>
                </a:solidFill>
                <a:latin typeface="Poppins Medium"/>
              </a:rPr>
              <a:t>First name Last Name</a:t>
            </a:r>
            <a:endParaRPr b="0" lang="en-US" sz="14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33" name="PlaceHolder 20"/>
          <p:cNvSpPr>
            <a:spLocks noGrp="1"/>
          </p:cNvSpPr>
          <p:nvPr>
            <p:ph type="body"/>
          </p:nvPr>
        </p:nvSpPr>
        <p:spPr>
          <a:xfrm>
            <a:off x="5567400" y="3935160"/>
            <a:ext cx="2162160" cy="181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100" spc="-1" strike="noStrike">
                <a:solidFill>
                  <a:srgbClr val="ffffff"/>
                </a:solidFill>
                <a:latin typeface="Poppins Light"/>
              </a:rPr>
              <a:t>Job Title</a:t>
            </a:r>
            <a:endParaRPr b="0" lang="en-US" sz="11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34" name="PlaceHolder 21"/>
          <p:cNvSpPr>
            <a:spLocks noGrp="1"/>
          </p:cNvSpPr>
          <p:nvPr>
            <p:ph type="body"/>
          </p:nvPr>
        </p:nvSpPr>
        <p:spPr>
          <a:xfrm>
            <a:off x="5567400" y="4158360"/>
            <a:ext cx="2162160" cy="367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100" spc="-1" strike="noStrike">
                <a:solidFill>
                  <a:srgbClr val="ffffff"/>
                </a:solidFill>
                <a:latin typeface="Poppins Light"/>
              </a:rPr>
              <a:t>name.surename@suse.com</a:t>
            </a:r>
            <a:endParaRPr b="0" lang="en-US" sz="1100" spc="-1" strike="noStrike">
              <a:solidFill>
                <a:srgbClr val="ffffff"/>
              </a:solidFill>
              <a:latin typeface="Poppins Light"/>
            </a:endParaRPr>
          </a:p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100" spc="-1" strike="noStrike">
                <a:solidFill>
                  <a:srgbClr val="ffffff"/>
                </a:solidFill>
                <a:latin typeface="Poppins Light"/>
              </a:rPr>
              <a:t>+49 123 456 789</a:t>
            </a:r>
            <a:endParaRPr b="0" lang="en-US" sz="11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35" name="PlaceHolder 22"/>
          <p:cNvSpPr>
            <a:spLocks noGrp="1"/>
          </p:cNvSpPr>
          <p:nvPr>
            <p:ph type="body"/>
          </p:nvPr>
        </p:nvSpPr>
        <p:spPr>
          <a:xfrm>
            <a:off x="5567400" y="3669480"/>
            <a:ext cx="2162160" cy="168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000" spc="-1" strike="noStrike">
                <a:solidFill>
                  <a:srgbClr val="ffffff"/>
                </a:solidFill>
                <a:latin typeface="Poppins Light"/>
              </a:rPr>
              <a:t>Pronouns</a:t>
            </a:r>
            <a:endParaRPr b="0" lang="en-US" sz="10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36" name="PlaceHolder 23"/>
          <p:cNvSpPr>
            <a:spLocks noGrp="1"/>
          </p:cNvSpPr>
          <p:nvPr>
            <p:ph type="body"/>
          </p:nvPr>
        </p:nvSpPr>
        <p:spPr>
          <a:xfrm>
            <a:off x="7964280" y="3300840"/>
            <a:ext cx="1079640" cy="1317600"/>
          </a:xfrm>
          <a:prstGeom prst="rect">
            <a:avLst/>
          </a:prstGeom>
          <a:solidFill>
            <a:srgbClr val="efefef"/>
          </a:solidFill>
          <a:ln w="0">
            <a:noFill/>
          </a:ln>
        </p:spPr>
        <p:txBody>
          <a:bodyPr lIns="90000" rIns="90000" tIns="45000" bIns="504000" anchor="ctr">
            <a:noAutofit/>
          </a:bodyPr>
          <a:p>
            <a:pPr marL="432000" indent="-324000">
              <a:lnSpc>
                <a:spcPct val="11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Click to edit the outline text format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1" marL="864000" indent="-324000">
              <a:lnSpc>
                <a:spcPct val="110000"/>
              </a:lnSpc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Second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2" marL="1296000" indent="-288000">
              <a:lnSpc>
                <a:spcPct val="110000"/>
              </a:lnSpc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Third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3" marL="1728000" indent="-216000">
              <a:lnSpc>
                <a:spcPct val="110000"/>
              </a:lnSpc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Fourth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4" marL="2160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Fifth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5" marL="2592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Sixth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6" marL="3024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Seventh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37" name="Rectangle 98"/>
          <p:cNvSpPr/>
          <p:nvPr/>
        </p:nvSpPr>
        <p:spPr>
          <a:xfrm>
            <a:off x="9044280" y="3300840"/>
            <a:ext cx="2410920" cy="13186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Poppins Light"/>
            </a:endParaRPr>
          </a:p>
        </p:txBody>
      </p:sp>
      <p:sp>
        <p:nvSpPr>
          <p:cNvPr id="438" name="PlaceHolder 24"/>
          <p:cNvSpPr>
            <a:spLocks noGrp="1"/>
          </p:cNvSpPr>
          <p:nvPr>
            <p:ph type="body"/>
          </p:nvPr>
        </p:nvSpPr>
        <p:spPr>
          <a:xfrm>
            <a:off x="9180000" y="3380040"/>
            <a:ext cx="21621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400" spc="-1" strike="noStrike">
                <a:solidFill>
                  <a:srgbClr val="ffffff"/>
                </a:solidFill>
                <a:latin typeface="Poppins Medium"/>
              </a:rPr>
              <a:t>First name Last Name</a:t>
            </a:r>
            <a:endParaRPr b="0" lang="en-US" sz="14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39" name="PlaceHolder 25"/>
          <p:cNvSpPr>
            <a:spLocks noGrp="1"/>
          </p:cNvSpPr>
          <p:nvPr>
            <p:ph type="body"/>
          </p:nvPr>
        </p:nvSpPr>
        <p:spPr>
          <a:xfrm>
            <a:off x="9180000" y="3944520"/>
            <a:ext cx="2162160" cy="181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100" spc="-1" strike="noStrike">
                <a:solidFill>
                  <a:srgbClr val="ffffff"/>
                </a:solidFill>
                <a:latin typeface="Poppins Light"/>
              </a:rPr>
              <a:t>Job Title</a:t>
            </a:r>
            <a:endParaRPr b="0" lang="en-US" sz="11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40" name="PlaceHolder 26"/>
          <p:cNvSpPr>
            <a:spLocks noGrp="1"/>
          </p:cNvSpPr>
          <p:nvPr>
            <p:ph type="body"/>
          </p:nvPr>
        </p:nvSpPr>
        <p:spPr>
          <a:xfrm>
            <a:off x="9180000" y="4167720"/>
            <a:ext cx="2162160" cy="367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100" spc="-1" strike="noStrike">
                <a:solidFill>
                  <a:srgbClr val="ffffff"/>
                </a:solidFill>
                <a:latin typeface="Poppins Light"/>
              </a:rPr>
              <a:t>name.surename@suse.com</a:t>
            </a:r>
            <a:endParaRPr b="0" lang="en-US" sz="1100" spc="-1" strike="noStrike">
              <a:solidFill>
                <a:srgbClr val="ffffff"/>
              </a:solidFill>
              <a:latin typeface="Poppins Light"/>
            </a:endParaRPr>
          </a:p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100" spc="-1" strike="noStrike">
                <a:solidFill>
                  <a:srgbClr val="ffffff"/>
                </a:solidFill>
                <a:latin typeface="Poppins Light"/>
              </a:rPr>
              <a:t>+49 123 456 789</a:t>
            </a:r>
            <a:endParaRPr b="0" lang="en-US" sz="11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41" name="PlaceHolder 27"/>
          <p:cNvSpPr>
            <a:spLocks noGrp="1"/>
          </p:cNvSpPr>
          <p:nvPr>
            <p:ph type="body"/>
          </p:nvPr>
        </p:nvSpPr>
        <p:spPr>
          <a:xfrm>
            <a:off x="9180000" y="3678840"/>
            <a:ext cx="2162160" cy="168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000" spc="-1" strike="noStrike">
                <a:solidFill>
                  <a:srgbClr val="ffffff"/>
                </a:solidFill>
                <a:latin typeface="Poppins Light"/>
              </a:rPr>
              <a:t>Pronouns</a:t>
            </a:r>
            <a:endParaRPr b="0" lang="en-US" sz="10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42" name="PlaceHolder 28"/>
          <p:cNvSpPr>
            <a:spLocks noGrp="1"/>
          </p:cNvSpPr>
          <p:nvPr>
            <p:ph type="body"/>
          </p:nvPr>
        </p:nvSpPr>
        <p:spPr>
          <a:xfrm>
            <a:off x="4351680" y="4774320"/>
            <a:ext cx="1079640" cy="1317600"/>
          </a:xfrm>
          <a:prstGeom prst="rect">
            <a:avLst/>
          </a:prstGeom>
          <a:solidFill>
            <a:srgbClr val="efefef"/>
          </a:solidFill>
          <a:ln w="0">
            <a:noFill/>
          </a:ln>
        </p:spPr>
        <p:txBody>
          <a:bodyPr lIns="90000" rIns="90000" tIns="45000" bIns="504000" anchor="ctr">
            <a:noAutofit/>
          </a:bodyPr>
          <a:p>
            <a:pPr marL="432000" indent="-324000">
              <a:lnSpc>
                <a:spcPct val="11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Click to edit the outline text format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1" marL="864000" indent="-324000">
              <a:lnSpc>
                <a:spcPct val="110000"/>
              </a:lnSpc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Second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2" marL="1296000" indent="-288000">
              <a:lnSpc>
                <a:spcPct val="110000"/>
              </a:lnSpc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Third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3" marL="1728000" indent="-216000">
              <a:lnSpc>
                <a:spcPct val="110000"/>
              </a:lnSpc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Fourth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4" marL="2160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Fifth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5" marL="2592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Sixth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6" marL="3024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Seventh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43" name="Rectangle 104"/>
          <p:cNvSpPr/>
          <p:nvPr/>
        </p:nvSpPr>
        <p:spPr>
          <a:xfrm>
            <a:off x="5431680" y="4774320"/>
            <a:ext cx="2410920" cy="13186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Poppins Light"/>
            </a:endParaRPr>
          </a:p>
        </p:txBody>
      </p:sp>
      <p:sp>
        <p:nvSpPr>
          <p:cNvPr id="444" name="PlaceHolder 29"/>
          <p:cNvSpPr>
            <a:spLocks noGrp="1"/>
          </p:cNvSpPr>
          <p:nvPr>
            <p:ph type="body"/>
          </p:nvPr>
        </p:nvSpPr>
        <p:spPr>
          <a:xfrm>
            <a:off x="5567400" y="4853880"/>
            <a:ext cx="21621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400" spc="-1" strike="noStrike">
                <a:solidFill>
                  <a:srgbClr val="ffffff"/>
                </a:solidFill>
                <a:latin typeface="Poppins Medium"/>
              </a:rPr>
              <a:t>First name Last Name</a:t>
            </a:r>
            <a:endParaRPr b="0" lang="en-US" sz="14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45" name="PlaceHolder 30"/>
          <p:cNvSpPr>
            <a:spLocks noGrp="1"/>
          </p:cNvSpPr>
          <p:nvPr>
            <p:ph type="body"/>
          </p:nvPr>
        </p:nvSpPr>
        <p:spPr>
          <a:xfrm>
            <a:off x="5567400" y="5418000"/>
            <a:ext cx="2162160" cy="181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100" spc="-1" strike="noStrike">
                <a:solidFill>
                  <a:srgbClr val="ffffff"/>
                </a:solidFill>
                <a:latin typeface="Poppins Light"/>
              </a:rPr>
              <a:t>Job Title</a:t>
            </a:r>
            <a:endParaRPr b="0" lang="en-US" sz="11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46" name="PlaceHolder 31"/>
          <p:cNvSpPr>
            <a:spLocks noGrp="1"/>
          </p:cNvSpPr>
          <p:nvPr>
            <p:ph type="body"/>
          </p:nvPr>
        </p:nvSpPr>
        <p:spPr>
          <a:xfrm>
            <a:off x="5567400" y="5641200"/>
            <a:ext cx="2162160" cy="367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100" spc="-1" strike="noStrike">
                <a:solidFill>
                  <a:srgbClr val="ffffff"/>
                </a:solidFill>
                <a:latin typeface="Poppins Light"/>
              </a:rPr>
              <a:t>name.surename@suse.com</a:t>
            </a:r>
            <a:endParaRPr b="0" lang="en-US" sz="1100" spc="-1" strike="noStrike">
              <a:solidFill>
                <a:srgbClr val="ffffff"/>
              </a:solidFill>
              <a:latin typeface="Poppins Light"/>
            </a:endParaRPr>
          </a:p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100" spc="-1" strike="noStrike">
                <a:solidFill>
                  <a:srgbClr val="ffffff"/>
                </a:solidFill>
                <a:latin typeface="Poppins Light"/>
              </a:rPr>
              <a:t>+49 123 456 789</a:t>
            </a:r>
            <a:endParaRPr b="0" lang="en-US" sz="11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47" name="PlaceHolder 32"/>
          <p:cNvSpPr>
            <a:spLocks noGrp="1"/>
          </p:cNvSpPr>
          <p:nvPr>
            <p:ph type="body"/>
          </p:nvPr>
        </p:nvSpPr>
        <p:spPr>
          <a:xfrm>
            <a:off x="5567400" y="5152680"/>
            <a:ext cx="2162160" cy="168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000" spc="-1" strike="noStrike">
                <a:solidFill>
                  <a:srgbClr val="ffffff"/>
                </a:solidFill>
                <a:latin typeface="Poppins Light"/>
              </a:rPr>
              <a:t>Pronouns</a:t>
            </a:r>
            <a:endParaRPr b="0" lang="en-US" sz="10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48" name="PlaceHolder 33"/>
          <p:cNvSpPr>
            <a:spLocks noGrp="1"/>
          </p:cNvSpPr>
          <p:nvPr>
            <p:ph type="body"/>
          </p:nvPr>
        </p:nvSpPr>
        <p:spPr>
          <a:xfrm>
            <a:off x="7964280" y="4783680"/>
            <a:ext cx="1079640" cy="1317600"/>
          </a:xfrm>
          <a:prstGeom prst="rect">
            <a:avLst/>
          </a:prstGeom>
          <a:solidFill>
            <a:srgbClr val="efefef"/>
          </a:solidFill>
          <a:ln w="0">
            <a:noFill/>
          </a:ln>
        </p:spPr>
        <p:txBody>
          <a:bodyPr lIns="90000" rIns="90000" tIns="45000" bIns="504000" anchor="ctr">
            <a:noAutofit/>
          </a:bodyPr>
          <a:p>
            <a:pPr marL="432000" indent="-324000">
              <a:lnSpc>
                <a:spcPct val="11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Click to edit the outline text format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1" marL="864000" indent="-324000">
              <a:lnSpc>
                <a:spcPct val="110000"/>
              </a:lnSpc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Second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2" marL="1296000" indent="-288000">
              <a:lnSpc>
                <a:spcPct val="110000"/>
              </a:lnSpc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Third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3" marL="1728000" indent="-216000">
              <a:lnSpc>
                <a:spcPct val="110000"/>
              </a:lnSpc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Fourth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4" marL="2160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Fifth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5" marL="2592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Sixth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6" marL="3024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Seventh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49" name="Rectangle 110"/>
          <p:cNvSpPr/>
          <p:nvPr/>
        </p:nvSpPr>
        <p:spPr>
          <a:xfrm>
            <a:off x="9044280" y="4783680"/>
            <a:ext cx="2410920" cy="13186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Poppins Light"/>
            </a:endParaRPr>
          </a:p>
        </p:txBody>
      </p:sp>
      <p:sp>
        <p:nvSpPr>
          <p:cNvPr id="450" name="PlaceHolder 34"/>
          <p:cNvSpPr>
            <a:spLocks noGrp="1"/>
          </p:cNvSpPr>
          <p:nvPr>
            <p:ph type="body"/>
          </p:nvPr>
        </p:nvSpPr>
        <p:spPr>
          <a:xfrm>
            <a:off x="9180000" y="4863240"/>
            <a:ext cx="21621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400" spc="-1" strike="noStrike">
                <a:solidFill>
                  <a:srgbClr val="ffffff"/>
                </a:solidFill>
                <a:latin typeface="Poppins Medium"/>
              </a:rPr>
              <a:t>First name Last Name</a:t>
            </a:r>
            <a:endParaRPr b="0" lang="en-US" sz="14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51" name="PlaceHolder 35"/>
          <p:cNvSpPr>
            <a:spLocks noGrp="1"/>
          </p:cNvSpPr>
          <p:nvPr>
            <p:ph type="body"/>
          </p:nvPr>
        </p:nvSpPr>
        <p:spPr>
          <a:xfrm>
            <a:off x="9180000" y="5427360"/>
            <a:ext cx="2162160" cy="181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100" spc="-1" strike="noStrike">
                <a:solidFill>
                  <a:srgbClr val="ffffff"/>
                </a:solidFill>
                <a:latin typeface="Poppins Light"/>
              </a:rPr>
              <a:t>Job Title</a:t>
            </a:r>
            <a:endParaRPr b="0" lang="en-US" sz="11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52" name="PlaceHolder 36"/>
          <p:cNvSpPr>
            <a:spLocks noGrp="1"/>
          </p:cNvSpPr>
          <p:nvPr>
            <p:ph type="body"/>
          </p:nvPr>
        </p:nvSpPr>
        <p:spPr>
          <a:xfrm>
            <a:off x="9180000" y="5650560"/>
            <a:ext cx="2162160" cy="367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100" spc="-1" strike="noStrike">
                <a:solidFill>
                  <a:srgbClr val="ffffff"/>
                </a:solidFill>
                <a:latin typeface="Poppins Light"/>
              </a:rPr>
              <a:t>name.surename@suse.com</a:t>
            </a:r>
            <a:endParaRPr b="0" lang="en-US" sz="1100" spc="-1" strike="noStrike">
              <a:solidFill>
                <a:srgbClr val="ffffff"/>
              </a:solidFill>
              <a:latin typeface="Poppins Light"/>
            </a:endParaRPr>
          </a:p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100" spc="-1" strike="noStrike">
                <a:solidFill>
                  <a:srgbClr val="ffffff"/>
                </a:solidFill>
                <a:latin typeface="Poppins Light"/>
              </a:rPr>
              <a:t>+49 123 456 789</a:t>
            </a:r>
            <a:endParaRPr b="0" lang="en-US" sz="11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53" name="PlaceHolder 37"/>
          <p:cNvSpPr>
            <a:spLocks noGrp="1"/>
          </p:cNvSpPr>
          <p:nvPr>
            <p:ph type="body"/>
          </p:nvPr>
        </p:nvSpPr>
        <p:spPr>
          <a:xfrm>
            <a:off x="9180000" y="5162040"/>
            <a:ext cx="2162160" cy="168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000" spc="-1" strike="noStrike">
                <a:solidFill>
                  <a:srgbClr val="ffffff"/>
                </a:solidFill>
                <a:latin typeface="Poppins Light"/>
              </a:rPr>
              <a:t>Pronouns</a:t>
            </a:r>
            <a:endParaRPr b="0" lang="en-US" sz="10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54" name="Rectangle 115"/>
          <p:cNvSpPr/>
          <p:nvPr/>
        </p:nvSpPr>
        <p:spPr>
          <a:xfrm>
            <a:off x="1818360" y="3276720"/>
            <a:ext cx="2410920" cy="1317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Poppins Light"/>
            </a:endParaRPr>
          </a:p>
        </p:txBody>
      </p:sp>
      <p:sp>
        <p:nvSpPr>
          <p:cNvPr id="455" name="PlaceHolder 38"/>
          <p:cNvSpPr>
            <a:spLocks noGrp="1"/>
          </p:cNvSpPr>
          <p:nvPr>
            <p:ph type="body"/>
          </p:nvPr>
        </p:nvSpPr>
        <p:spPr>
          <a:xfrm>
            <a:off x="739080" y="3276720"/>
            <a:ext cx="1079280" cy="1317600"/>
          </a:xfrm>
          <a:prstGeom prst="rect">
            <a:avLst/>
          </a:prstGeom>
          <a:solidFill>
            <a:srgbClr val="efefef"/>
          </a:solidFill>
          <a:ln w="0">
            <a:noFill/>
          </a:ln>
        </p:spPr>
        <p:txBody>
          <a:bodyPr lIns="90000" rIns="90000" tIns="45000" bIns="504000" anchor="ctr">
            <a:noAutofit/>
          </a:bodyPr>
          <a:p>
            <a:pPr marL="432000" indent="-324000">
              <a:lnSpc>
                <a:spcPct val="11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Click to edit the outline text format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1" marL="864000" indent="-324000">
              <a:lnSpc>
                <a:spcPct val="110000"/>
              </a:lnSpc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Second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2" marL="1296000" indent="-288000">
              <a:lnSpc>
                <a:spcPct val="110000"/>
              </a:lnSpc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Third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3" marL="1728000" indent="-216000">
              <a:lnSpc>
                <a:spcPct val="110000"/>
              </a:lnSpc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Fourth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4" marL="2160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Fifth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5" marL="2592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Sixth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6" marL="3024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Seventh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56" name="PlaceHolder 39"/>
          <p:cNvSpPr>
            <a:spLocks noGrp="1"/>
          </p:cNvSpPr>
          <p:nvPr>
            <p:ph type="body"/>
          </p:nvPr>
        </p:nvSpPr>
        <p:spPr>
          <a:xfrm>
            <a:off x="1947960" y="3355200"/>
            <a:ext cx="21621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400" spc="-1" strike="noStrike">
                <a:solidFill>
                  <a:srgbClr val="ffffff"/>
                </a:solidFill>
                <a:latin typeface="Poppins Medium"/>
              </a:rPr>
              <a:t>First name Last Name</a:t>
            </a:r>
            <a:endParaRPr b="0" lang="en-US" sz="14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57" name="PlaceHolder 40"/>
          <p:cNvSpPr>
            <a:spLocks noGrp="1"/>
          </p:cNvSpPr>
          <p:nvPr>
            <p:ph type="body"/>
          </p:nvPr>
        </p:nvSpPr>
        <p:spPr>
          <a:xfrm>
            <a:off x="1947960" y="3918960"/>
            <a:ext cx="2162160" cy="181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100" spc="-1" strike="noStrike">
                <a:solidFill>
                  <a:srgbClr val="ffffff"/>
                </a:solidFill>
                <a:latin typeface="Poppins Light"/>
              </a:rPr>
              <a:t>Job Title</a:t>
            </a:r>
            <a:endParaRPr b="0" lang="en-US" sz="11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58" name="PlaceHolder 41"/>
          <p:cNvSpPr>
            <a:spLocks noGrp="1"/>
          </p:cNvSpPr>
          <p:nvPr>
            <p:ph type="body"/>
          </p:nvPr>
        </p:nvSpPr>
        <p:spPr>
          <a:xfrm>
            <a:off x="1947960" y="4142160"/>
            <a:ext cx="2162160" cy="367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100" spc="-1" strike="noStrike">
                <a:solidFill>
                  <a:srgbClr val="ffffff"/>
                </a:solidFill>
                <a:latin typeface="Poppins Light"/>
              </a:rPr>
              <a:t>name.surename@suse.com</a:t>
            </a:r>
            <a:endParaRPr b="0" lang="en-US" sz="1100" spc="-1" strike="noStrike">
              <a:solidFill>
                <a:srgbClr val="ffffff"/>
              </a:solidFill>
              <a:latin typeface="Poppins Light"/>
            </a:endParaRPr>
          </a:p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100" spc="-1" strike="noStrike">
                <a:solidFill>
                  <a:srgbClr val="ffffff"/>
                </a:solidFill>
                <a:latin typeface="Poppins Light"/>
              </a:rPr>
              <a:t>+49 123 456 789</a:t>
            </a:r>
            <a:endParaRPr b="0" lang="en-US" sz="11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59" name="PlaceHolder 42"/>
          <p:cNvSpPr>
            <a:spLocks noGrp="1"/>
          </p:cNvSpPr>
          <p:nvPr>
            <p:ph type="body"/>
          </p:nvPr>
        </p:nvSpPr>
        <p:spPr>
          <a:xfrm>
            <a:off x="1947960" y="3653640"/>
            <a:ext cx="2162160" cy="168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000" spc="-1" strike="noStrike">
                <a:solidFill>
                  <a:srgbClr val="ffffff"/>
                </a:solidFill>
                <a:latin typeface="Poppins Light"/>
              </a:rPr>
              <a:t>Pronouns</a:t>
            </a:r>
            <a:endParaRPr b="0" lang="en-US" sz="10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60" name="Rectangle 121"/>
          <p:cNvSpPr/>
          <p:nvPr/>
        </p:nvSpPr>
        <p:spPr>
          <a:xfrm>
            <a:off x="1818360" y="4744440"/>
            <a:ext cx="2410920" cy="1317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Poppins Light"/>
            </a:endParaRPr>
          </a:p>
        </p:txBody>
      </p:sp>
      <p:sp>
        <p:nvSpPr>
          <p:cNvPr id="461" name="PlaceHolder 43"/>
          <p:cNvSpPr>
            <a:spLocks noGrp="1"/>
          </p:cNvSpPr>
          <p:nvPr>
            <p:ph type="body"/>
          </p:nvPr>
        </p:nvSpPr>
        <p:spPr>
          <a:xfrm>
            <a:off x="739080" y="4744440"/>
            <a:ext cx="1079280" cy="1317600"/>
          </a:xfrm>
          <a:prstGeom prst="rect">
            <a:avLst/>
          </a:prstGeom>
          <a:solidFill>
            <a:srgbClr val="efefef"/>
          </a:solidFill>
          <a:ln w="0">
            <a:noFill/>
          </a:ln>
        </p:spPr>
        <p:txBody>
          <a:bodyPr lIns="90000" rIns="90000" tIns="45000" bIns="504000" anchor="ctr">
            <a:noAutofit/>
          </a:bodyPr>
          <a:p>
            <a:pPr marL="432000" indent="-324000">
              <a:lnSpc>
                <a:spcPct val="11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Click to edit the outline text format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1" marL="864000" indent="-324000">
              <a:lnSpc>
                <a:spcPct val="110000"/>
              </a:lnSpc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Second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2" marL="1296000" indent="-288000">
              <a:lnSpc>
                <a:spcPct val="110000"/>
              </a:lnSpc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Third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3" marL="1728000" indent="-216000">
              <a:lnSpc>
                <a:spcPct val="110000"/>
              </a:lnSpc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Fourth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4" marL="2160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Fifth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5" marL="2592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Sixth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  <a:p>
            <a:pPr lvl="6" marL="3024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200" spc="-1" strike="noStrike">
                <a:solidFill>
                  <a:srgbClr val="ffffff"/>
                </a:solidFill>
                <a:latin typeface="Poppins Light"/>
              </a:rPr>
              <a:t>Seventh Outline Level</a:t>
            </a:r>
            <a:endParaRPr b="0" lang="en-US" sz="12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62" name="PlaceHolder 44"/>
          <p:cNvSpPr>
            <a:spLocks noGrp="1"/>
          </p:cNvSpPr>
          <p:nvPr>
            <p:ph type="body"/>
          </p:nvPr>
        </p:nvSpPr>
        <p:spPr>
          <a:xfrm>
            <a:off x="1947960" y="4823280"/>
            <a:ext cx="21621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400" spc="-1" strike="noStrike">
                <a:solidFill>
                  <a:srgbClr val="ffffff"/>
                </a:solidFill>
                <a:latin typeface="Poppins Medium"/>
              </a:rPr>
              <a:t>First name Last Name</a:t>
            </a:r>
            <a:endParaRPr b="0" lang="en-US" sz="14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63" name="PlaceHolder 45"/>
          <p:cNvSpPr>
            <a:spLocks noGrp="1"/>
          </p:cNvSpPr>
          <p:nvPr>
            <p:ph type="body"/>
          </p:nvPr>
        </p:nvSpPr>
        <p:spPr>
          <a:xfrm>
            <a:off x="1947960" y="5387040"/>
            <a:ext cx="2162160" cy="181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100" spc="-1" strike="noStrike">
                <a:solidFill>
                  <a:srgbClr val="ffffff"/>
                </a:solidFill>
                <a:latin typeface="Poppins Light"/>
              </a:rPr>
              <a:t>Job Title</a:t>
            </a:r>
            <a:endParaRPr b="0" lang="en-US" sz="11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64" name="PlaceHolder 46"/>
          <p:cNvSpPr>
            <a:spLocks noGrp="1"/>
          </p:cNvSpPr>
          <p:nvPr>
            <p:ph type="body"/>
          </p:nvPr>
        </p:nvSpPr>
        <p:spPr>
          <a:xfrm>
            <a:off x="1947960" y="5610240"/>
            <a:ext cx="2162160" cy="367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100" spc="-1" strike="noStrike">
                <a:solidFill>
                  <a:srgbClr val="ffffff"/>
                </a:solidFill>
                <a:latin typeface="Poppins Light"/>
              </a:rPr>
              <a:t>name.surename@suse.com</a:t>
            </a:r>
            <a:endParaRPr b="0" lang="en-US" sz="1100" spc="-1" strike="noStrike">
              <a:solidFill>
                <a:srgbClr val="ffffff"/>
              </a:solidFill>
              <a:latin typeface="Poppins Light"/>
            </a:endParaRPr>
          </a:p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100" spc="-1" strike="noStrike">
                <a:solidFill>
                  <a:srgbClr val="ffffff"/>
                </a:solidFill>
                <a:latin typeface="Poppins Light"/>
              </a:rPr>
              <a:t>+49 123 456 789</a:t>
            </a:r>
            <a:endParaRPr b="0" lang="en-US" sz="11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465" name="PlaceHolder 47"/>
          <p:cNvSpPr>
            <a:spLocks noGrp="1"/>
          </p:cNvSpPr>
          <p:nvPr>
            <p:ph type="body"/>
          </p:nvPr>
        </p:nvSpPr>
        <p:spPr>
          <a:xfrm>
            <a:off x="1947960" y="5121720"/>
            <a:ext cx="2162160" cy="168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000" spc="-1" strike="noStrike">
                <a:solidFill>
                  <a:srgbClr val="ffffff"/>
                </a:solidFill>
                <a:latin typeface="Poppins Light"/>
              </a:rPr>
              <a:t>Pronouns</a:t>
            </a:r>
            <a:endParaRPr b="0" lang="en-US" sz="1000" spc="-1" strike="noStrike">
              <a:solidFill>
                <a:srgbClr val="ffffff"/>
              </a:solidFill>
              <a:latin typeface="Poppins Light"/>
            </a:endParaRPr>
          </a:p>
        </p:txBody>
      </p:sp>
      <p:pic>
        <p:nvPicPr>
          <p:cNvPr id="466" name="Picture 7" descr=""/>
          <p:cNvPicPr/>
          <p:nvPr/>
        </p:nvPicPr>
        <p:blipFill>
          <a:blip r:embed="rId2"/>
          <a:stretch/>
        </p:blipFill>
        <p:spPr>
          <a:xfrm flipH="1" rot="10800000">
            <a:off x="6480" y="0"/>
            <a:ext cx="12188520" cy="851040"/>
          </a:xfrm>
          <a:prstGeom prst="rect">
            <a:avLst/>
          </a:prstGeom>
          <a:ln w="0">
            <a:noFill/>
          </a:ln>
        </p:spPr>
      </p:pic>
      <p:sp>
        <p:nvSpPr>
          <p:cNvPr id="467" name="PlaceHolder 48"/>
          <p:cNvSpPr>
            <a:spLocks noGrp="1"/>
          </p:cNvSpPr>
          <p:nvPr>
            <p:ph type="title"/>
          </p:nvPr>
        </p:nvSpPr>
        <p:spPr>
          <a:xfrm>
            <a:off x="731880" y="285840"/>
            <a:ext cx="1072800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defTabSz="914400">
              <a:lnSpc>
                <a:spcPct val="90000"/>
              </a:lnSpc>
              <a:spcAft>
                <a:spcPts val="1001"/>
              </a:spcAft>
              <a:buNone/>
            </a:pPr>
            <a:r>
              <a:rPr b="0" lang="en-US" sz="3200" spc="-1" strike="noStrike">
                <a:solidFill>
                  <a:srgbClr val="ffffff"/>
                </a:solidFill>
                <a:latin typeface="Poppins Medium"/>
              </a:rPr>
              <a:t>This is a headline</a:t>
            </a:r>
            <a:endParaRPr b="0" lang="en-US" sz="32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468" name="PlaceHolder 49"/>
          <p:cNvSpPr>
            <a:spLocks noGrp="1"/>
          </p:cNvSpPr>
          <p:nvPr>
            <p:ph type="sldNum" idx="7"/>
          </p:nvPr>
        </p:nvSpPr>
        <p:spPr>
          <a:xfrm>
            <a:off x="11433240" y="6354000"/>
            <a:ext cx="2883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en-US" sz="800" spc="-1" strike="noStrike">
                <a:solidFill>
                  <a:srgbClr val="808080"/>
                </a:solidFill>
                <a:latin typeface="Poppins SemiBold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AC4760A2-080A-4F68-9FAD-EA107F0929AA}" type="slidenum">
              <a:rPr b="0" lang="en-US" sz="800" spc="-1" strike="noStrike">
                <a:solidFill>
                  <a:srgbClr val="808080"/>
                </a:solidFill>
                <a:latin typeface="Poppins SemiBold"/>
              </a:rPr>
              <a:t>&lt;number&gt;</a:t>
            </a:fld>
            <a:endParaRPr b="0" lang="en-US" sz="800" spc="-1" strike="noStrike">
              <a:solidFill>
                <a:srgbClr val="ffffff"/>
              </a:solidFill>
              <a:latin typeface="Times New Roman"/>
            </a:endParaRPr>
          </a:p>
        </p:txBody>
      </p:sp>
      <p:pic>
        <p:nvPicPr>
          <p:cNvPr id="469" name="Picture 22" descr="Icon&#10;&#10;Description automatically generated with medium confidence"/>
          <p:cNvPicPr/>
          <p:nvPr/>
        </p:nvPicPr>
        <p:blipFill>
          <a:blip r:embed="rId3"/>
          <a:stretch/>
        </p:blipFill>
        <p:spPr>
          <a:xfrm>
            <a:off x="609480" y="6285960"/>
            <a:ext cx="456840" cy="258120"/>
          </a:xfrm>
          <a:prstGeom prst="rect">
            <a:avLst/>
          </a:prstGeom>
          <a:ln w="0">
            <a:noFill/>
          </a:ln>
        </p:spPr>
      </p:pic>
    </p:spTree>
  </p:cSld>
  <p:clrMap bg1="lt1" bg2="lt2" tx1="dk1" tx2="dk2" accent1="accent1" accent2="accent2" accent3="accent3" accent4="accent4" accent5="accent5" accent6="accent6" hlink="hlink" folHlink="folHlink"/>
  <p:sldLayoutIdLst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  <p:sldLayoutId id="2147483774" r:id="rId12"/>
    <p:sldLayoutId id="2147483775" r:id="rId13"/>
    <p:sldLayoutId id="2147483776" r:id="rId14"/>
    <p:sldLayoutId id="2147483777" r:id="rId15"/>
  </p:sldLayoutIdLst>
</p:sldMaster>
</file>

<file path=ppt/slideMasters/slideMaster1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c322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TextBox 19"/>
          <p:cNvSpPr/>
          <p:nvPr/>
        </p:nvSpPr>
        <p:spPr>
          <a:xfrm>
            <a:off x="1066680" y="6354000"/>
            <a:ext cx="1229760" cy="122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AU" sz="800" spc="-1" strike="noStrike">
                <a:solidFill>
                  <a:srgbClr val="a6a6a6"/>
                </a:solidFill>
                <a:latin typeface="Poppins"/>
              </a:rPr>
              <a:t>Copyright © SUSE</a:t>
            </a:r>
            <a:endParaRPr b="0" lang="en-US" sz="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507" name="PlaceHolder 1"/>
          <p:cNvSpPr>
            <a:spLocks noGrp="1"/>
          </p:cNvSpPr>
          <p:nvPr>
            <p:ph type="body"/>
          </p:nvPr>
        </p:nvSpPr>
        <p:spPr>
          <a:xfrm>
            <a:off x="5556240" y="0"/>
            <a:ext cx="6635520" cy="6857640"/>
          </a:xfrm>
          <a:prstGeom prst="rect">
            <a:avLst/>
          </a:prstGeom>
          <a:solidFill>
            <a:srgbClr val="175d51"/>
          </a:solidFill>
          <a:ln w="0">
            <a:noFill/>
          </a:ln>
        </p:spPr>
        <p:txBody>
          <a:bodyPr lIns="90000" rIns="90000" tIns="45000" bIns="1404000" anchor="ctr">
            <a:noAutofit/>
          </a:bodyPr>
          <a:p>
            <a:pPr indent="0" algn="ct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AU" sz="1800" spc="-1" strike="noStrike">
                <a:solidFill>
                  <a:srgbClr val="ffffff"/>
                </a:solidFill>
                <a:latin typeface="Poppins"/>
              </a:rPr>
              <a:t>Insert Image</a:t>
            </a: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08" name="PlaceHolder 2"/>
          <p:cNvSpPr>
            <a:spLocks noGrp="1"/>
          </p:cNvSpPr>
          <p:nvPr>
            <p:ph type="body"/>
          </p:nvPr>
        </p:nvSpPr>
        <p:spPr>
          <a:xfrm>
            <a:off x="731880" y="2514960"/>
            <a:ext cx="3227400" cy="913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 defTabSz="914400">
              <a:lnSpc>
                <a:spcPct val="110000"/>
              </a:lnSpc>
              <a:spcAft>
                <a:spcPts val="1001"/>
              </a:spcAft>
              <a:buNone/>
              <a:tabLst>
                <a:tab algn="l" pos="0"/>
              </a:tabLst>
            </a:pPr>
            <a:r>
              <a:rPr b="0" lang="en-US" sz="1800" spc="-1" strike="noStrike">
                <a:solidFill>
                  <a:srgbClr val="ffffff"/>
                </a:solidFill>
                <a:latin typeface="Poppins Light"/>
              </a:rPr>
              <a:t>This is a subheading. Lorem ipsum dolor sit amet, consectetuer adipiscing elit.</a:t>
            </a: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09" name="PlaceHolder 3"/>
          <p:cNvSpPr>
            <a:spLocks noGrp="1"/>
          </p:cNvSpPr>
          <p:nvPr>
            <p:ph type="body"/>
          </p:nvPr>
        </p:nvSpPr>
        <p:spPr>
          <a:xfrm>
            <a:off x="731880" y="-1998360"/>
            <a:ext cx="44427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p>
            <a:pPr indent="0" defTabSz="914400">
              <a:lnSpc>
                <a:spcPct val="90000"/>
              </a:lnSpc>
              <a:spcAft>
                <a:spcPts val="1001"/>
              </a:spcAft>
              <a:buNone/>
              <a:tabLst>
                <a:tab algn="l" pos="0"/>
              </a:tabLst>
            </a:pPr>
            <a:r>
              <a:rPr b="0" lang="en-US" sz="3200" spc="-1" strike="noStrike">
                <a:solidFill>
                  <a:srgbClr val="ffffff"/>
                </a:solidFill>
                <a:latin typeface="Poppins Medium"/>
              </a:rPr>
              <a:t>This is a multi line heading for the divider.</a:t>
            </a:r>
            <a:endParaRPr b="0" lang="en-US" sz="32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10" name="TextBox 1"/>
          <p:cNvSpPr/>
          <p:nvPr/>
        </p:nvSpPr>
        <p:spPr>
          <a:xfrm>
            <a:off x="1066680" y="6354000"/>
            <a:ext cx="1229760" cy="122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AU" sz="800" spc="-1" strike="noStrike">
                <a:solidFill>
                  <a:srgbClr val="a6a6a6"/>
                </a:solidFill>
                <a:latin typeface="Poppins"/>
              </a:rPr>
              <a:t>Copyright © SUSE</a:t>
            </a:r>
            <a:endParaRPr b="0" lang="en-US" sz="8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511" name="Picture 3" descr="Icon&#10;&#10;Description automatically generated with medium confidence"/>
          <p:cNvPicPr/>
          <p:nvPr/>
        </p:nvPicPr>
        <p:blipFill>
          <a:blip r:embed="rId2"/>
          <a:stretch/>
        </p:blipFill>
        <p:spPr>
          <a:xfrm>
            <a:off x="609480" y="6285960"/>
            <a:ext cx="456840" cy="258120"/>
          </a:xfrm>
          <a:prstGeom prst="rect">
            <a:avLst/>
          </a:prstGeom>
          <a:ln w="0">
            <a:noFill/>
          </a:ln>
        </p:spPr>
      </p:pic>
      <p:pic>
        <p:nvPicPr>
          <p:cNvPr id="512" name="Picture 5" descr="Background pattern&#10;&#10;Description automatically generated"/>
          <p:cNvPicPr/>
          <p:nvPr/>
        </p:nvPicPr>
        <p:blipFill>
          <a:blip r:embed="rId3"/>
          <a:stretch/>
        </p:blipFill>
        <p:spPr>
          <a:xfrm>
            <a:off x="6480" y="4290480"/>
            <a:ext cx="5549400" cy="2567160"/>
          </a:xfrm>
          <a:prstGeom prst="rect">
            <a:avLst/>
          </a:prstGeom>
          <a:ln w="0">
            <a:noFill/>
          </a:ln>
        </p:spPr>
      </p:pic>
      <p:sp>
        <p:nvSpPr>
          <p:cNvPr id="513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US" sz="1800" spc="-1" strike="noStrike">
                <a:solidFill>
                  <a:srgbClr val="000000"/>
                </a:solidFill>
                <a:latin typeface="Poppins Light"/>
              </a:rPr>
              <a:t>Click to edit the title text format</a:t>
            </a: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  <p:sldLayoutId id="2147483787" r:id="rId12"/>
    <p:sldLayoutId id="2147483788" r:id="rId13"/>
    <p:sldLayoutId id="2147483789" r:id="rId14"/>
    <p:sldLayoutId id="2147483790" r:id="rId15"/>
  </p:sldLayoutIdLst>
</p:sldMaster>
</file>

<file path=ppt/slideMasters/slideMaster1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8221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TextBox 19"/>
          <p:cNvSpPr/>
          <p:nvPr/>
        </p:nvSpPr>
        <p:spPr>
          <a:xfrm>
            <a:off x="1066680" y="6354000"/>
            <a:ext cx="1229760" cy="122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AU" sz="800" spc="-1" strike="noStrike">
                <a:solidFill>
                  <a:srgbClr val="a6a6a6"/>
                </a:solidFill>
                <a:latin typeface="Poppins"/>
              </a:rPr>
              <a:t>Copyright © SUSE</a:t>
            </a:r>
            <a:endParaRPr b="0" lang="en-US" sz="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551" name="PlaceHolder 1"/>
          <p:cNvSpPr>
            <a:spLocks noGrp="1"/>
          </p:cNvSpPr>
          <p:nvPr>
            <p:ph type="body"/>
          </p:nvPr>
        </p:nvSpPr>
        <p:spPr>
          <a:xfrm>
            <a:off x="719640" y="2500200"/>
            <a:ext cx="3480120" cy="3311640"/>
          </a:xfrm>
          <a:prstGeom prst="rect">
            <a:avLst/>
          </a:prstGeom>
          <a:solidFill>
            <a:srgbClr val="15564c"/>
          </a:solidFill>
          <a:ln w="0">
            <a:noFill/>
          </a:ln>
        </p:spPr>
        <p:txBody>
          <a:bodyPr lIns="90000" rIns="90000" tIns="45000" bIns="972000" anchor="ctr">
            <a:noAutofit/>
          </a:bodyPr>
          <a:p>
            <a:pPr marL="432000" indent="-324000">
              <a:lnSpc>
                <a:spcPct val="11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600" spc="-1" strike="noStrike">
                <a:solidFill>
                  <a:srgbClr val="ffffff"/>
                </a:solidFill>
                <a:latin typeface="Poppins Light"/>
              </a:rPr>
              <a:t>Click to edit the outline text format</a:t>
            </a:r>
            <a:endParaRPr b="0" lang="en-US" sz="1600" spc="-1" strike="noStrike">
              <a:solidFill>
                <a:srgbClr val="ffffff"/>
              </a:solidFill>
              <a:latin typeface="Poppins Light"/>
            </a:endParaRPr>
          </a:p>
          <a:p>
            <a:pPr lvl="1" marL="864000" indent="-324000">
              <a:lnSpc>
                <a:spcPct val="110000"/>
              </a:lnSpc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600" spc="-1" strike="noStrike">
                <a:solidFill>
                  <a:srgbClr val="ffffff"/>
                </a:solidFill>
                <a:latin typeface="Poppins Light"/>
              </a:rPr>
              <a:t>Second Outline Level</a:t>
            </a:r>
            <a:endParaRPr b="0" lang="en-US" sz="1600" spc="-1" strike="noStrike">
              <a:solidFill>
                <a:srgbClr val="ffffff"/>
              </a:solidFill>
              <a:latin typeface="Poppins Light"/>
            </a:endParaRPr>
          </a:p>
          <a:p>
            <a:pPr lvl="2" marL="1296000" indent="-288000">
              <a:lnSpc>
                <a:spcPct val="110000"/>
              </a:lnSpc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600" spc="-1" strike="noStrike">
                <a:solidFill>
                  <a:srgbClr val="ffffff"/>
                </a:solidFill>
                <a:latin typeface="Poppins Light"/>
              </a:rPr>
              <a:t>Third Outline Level</a:t>
            </a:r>
            <a:endParaRPr b="0" lang="en-US" sz="1600" spc="-1" strike="noStrike">
              <a:solidFill>
                <a:srgbClr val="ffffff"/>
              </a:solidFill>
              <a:latin typeface="Poppins Light"/>
            </a:endParaRPr>
          </a:p>
          <a:p>
            <a:pPr lvl="3" marL="1728000" indent="-216000">
              <a:lnSpc>
                <a:spcPct val="110000"/>
              </a:lnSpc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600" spc="-1" strike="noStrike">
                <a:solidFill>
                  <a:srgbClr val="ffffff"/>
                </a:solidFill>
                <a:latin typeface="Poppins Light"/>
              </a:rPr>
              <a:t>Fourth Outline Level</a:t>
            </a:r>
            <a:endParaRPr b="0" lang="en-US" sz="1600" spc="-1" strike="noStrike">
              <a:solidFill>
                <a:srgbClr val="ffffff"/>
              </a:solidFill>
              <a:latin typeface="Poppins Light"/>
            </a:endParaRPr>
          </a:p>
          <a:p>
            <a:pPr lvl="4" marL="2160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600" spc="-1" strike="noStrike">
                <a:solidFill>
                  <a:srgbClr val="ffffff"/>
                </a:solidFill>
                <a:latin typeface="Poppins Light"/>
              </a:rPr>
              <a:t>Fifth Outline Level</a:t>
            </a:r>
            <a:endParaRPr b="0" lang="en-US" sz="1600" spc="-1" strike="noStrike">
              <a:solidFill>
                <a:srgbClr val="ffffff"/>
              </a:solidFill>
              <a:latin typeface="Poppins Light"/>
            </a:endParaRPr>
          </a:p>
          <a:p>
            <a:pPr lvl="5" marL="2592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600" spc="-1" strike="noStrike">
                <a:solidFill>
                  <a:srgbClr val="ffffff"/>
                </a:solidFill>
                <a:latin typeface="Poppins Light"/>
              </a:rPr>
              <a:t>Sixth Outline Level</a:t>
            </a:r>
            <a:endParaRPr b="0" lang="en-US" sz="1600" spc="-1" strike="noStrike">
              <a:solidFill>
                <a:srgbClr val="ffffff"/>
              </a:solidFill>
              <a:latin typeface="Poppins Light"/>
            </a:endParaRPr>
          </a:p>
          <a:p>
            <a:pPr lvl="6" marL="3024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600" spc="-1" strike="noStrike">
                <a:solidFill>
                  <a:srgbClr val="ffffff"/>
                </a:solidFill>
                <a:latin typeface="Poppins Light"/>
              </a:rPr>
              <a:t>Seventh Outline Level</a:t>
            </a:r>
            <a:endParaRPr b="0" lang="en-US" sz="16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52" name="PlaceHolder 2"/>
          <p:cNvSpPr>
            <a:spLocks noGrp="1"/>
          </p:cNvSpPr>
          <p:nvPr>
            <p:ph type="body"/>
          </p:nvPr>
        </p:nvSpPr>
        <p:spPr>
          <a:xfrm>
            <a:off x="4369320" y="2502000"/>
            <a:ext cx="348012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343080" indent="-343080" defTabSz="914400">
              <a:lnSpc>
                <a:spcPct val="110000"/>
              </a:lnSpc>
              <a:spcBef>
                <a:spcPts val="1001"/>
              </a:spcBef>
              <a:buClr>
                <a:srgbClr val="30ba78"/>
              </a:buClr>
              <a:buFont typeface="Poppins Black"/>
              <a:buChar char="—"/>
            </a:pPr>
            <a:r>
              <a:rPr b="0" lang="en-US" sz="1800" spc="-1" strike="noStrike">
                <a:solidFill>
                  <a:srgbClr val="ffffff"/>
                </a:solidFill>
                <a:latin typeface="Poppins Light"/>
              </a:rPr>
              <a:t>Edit Master text styles</a:t>
            </a: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  <a:p>
            <a:pPr lvl="1" marL="800280" indent="-343080" defTabSz="914400">
              <a:lnSpc>
                <a:spcPct val="110000"/>
              </a:lnSpc>
              <a:buClr>
                <a:srgbClr val="30ba78"/>
              </a:buClr>
              <a:buFont typeface="Poppins SemiBold"/>
              <a:buChar char="–"/>
            </a:pPr>
            <a:r>
              <a:rPr b="0" lang="en-US" sz="1800" spc="-1" strike="noStrike">
                <a:solidFill>
                  <a:srgbClr val="ffffff"/>
                </a:solidFill>
                <a:latin typeface="Poppins Light"/>
              </a:rPr>
              <a:t>Second level</a:t>
            </a: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  <a:p>
            <a:pPr lvl="2" marL="1257480" indent="-343080" defTabSz="914400">
              <a:lnSpc>
                <a:spcPct val="110000"/>
              </a:lnSpc>
              <a:buClr>
                <a:srgbClr val="30ba78"/>
              </a:buClr>
              <a:buFont typeface="Poppins Light"/>
              <a:buChar char="–"/>
            </a:pPr>
            <a:r>
              <a:rPr b="0" lang="en-US" sz="1800" spc="-1" strike="noStrike">
                <a:solidFill>
                  <a:srgbClr val="ffffff"/>
                </a:solidFill>
                <a:latin typeface="Poppins Light"/>
              </a:rPr>
              <a:t>Third level</a:t>
            </a: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  <a:p>
            <a:pPr lvl="3" marL="1600200" indent="-228600" defTabSz="914400">
              <a:lnSpc>
                <a:spcPct val="110000"/>
              </a:lnSpc>
              <a:buClr>
                <a:srgbClr val="30ba78"/>
              </a:buClr>
              <a:buFont typeface="Poppins Light"/>
              <a:buChar char="–"/>
            </a:pPr>
            <a:r>
              <a:rPr b="0" lang="en-US" sz="1800" spc="-1" strike="noStrike">
                <a:solidFill>
                  <a:srgbClr val="ffffff"/>
                </a:solidFill>
                <a:latin typeface="Poppins Light"/>
              </a:rPr>
              <a:t>Fourth level</a:t>
            </a: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  <a:p>
            <a:pPr lvl="4" marL="2057400" indent="-228600" defTabSz="914400">
              <a:lnSpc>
                <a:spcPct val="110000"/>
              </a:lnSpc>
              <a:buClr>
                <a:srgbClr val="30ba78"/>
              </a:buClr>
              <a:buFont typeface="Poppins Light"/>
              <a:buChar char="–"/>
            </a:pPr>
            <a:r>
              <a:rPr b="0" lang="en-US" sz="1800" spc="-1" strike="noStrike">
                <a:solidFill>
                  <a:srgbClr val="ffffff"/>
                </a:solidFill>
                <a:latin typeface="Poppins Light"/>
              </a:rPr>
              <a:t>Fifth level</a:t>
            </a: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53" name="PlaceHolder 3"/>
          <p:cNvSpPr>
            <a:spLocks noGrp="1"/>
          </p:cNvSpPr>
          <p:nvPr>
            <p:ph type="body"/>
          </p:nvPr>
        </p:nvSpPr>
        <p:spPr>
          <a:xfrm>
            <a:off x="7979760" y="2502000"/>
            <a:ext cx="348012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343080" indent="-343080" defTabSz="914400">
              <a:lnSpc>
                <a:spcPct val="110000"/>
              </a:lnSpc>
              <a:spcBef>
                <a:spcPts val="1001"/>
              </a:spcBef>
              <a:buClr>
                <a:srgbClr val="30ba78"/>
              </a:buClr>
              <a:buFont typeface="Poppins Black"/>
              <a:buChar char="—"/>
            </a:pPr>
            <a:r>
              <a:rPr b="0" lang="en-US" sz="1800" spc="-1" strike="noStrike">
                <a:solidFill>
                  <a:srgbClr val="ffffff"/>
                </a:solidFill>
                <a:latin typeface="Poppins Light"/>
              </a:rPr>
              <a:t>Edit Master text styles</a:t>
            </a: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  <a:p>
            <a:pPr lvl="1" marL="800280" indent="-343080" defTabSz="914400">
              <a:lnSpc>
                <a:spcPct val="110000"/>
              </a:lnSpc>
              <a:buClr>
                <a:srgbClr val="30ba78"/>
              </a:buClr>
              <a:buFont typeface="Poppins SemiBold"/>
              <a:buChar char="–"/>
            </a:pPr>
            <a:r>
              <a:rPr b="0" lang="en-US" sz="1800" spc="-1" strike="noStrike">
                <a:solidFill>
                  <a:srgbClr val="ffffff"/>
                </a:solidFill>
                <a:latin typeface="Poppins Light"/>
              </a:rPr>
              <a:t>Second level</a:t>
            </a: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  <a:p>
            <a:pPr lvl="2" marL="1257480" indent="-343080" defTabSz="914400">
              <a:lnSpc>
                <a:spcPct val="110000"/>
              </a:lnSpc>
              <a:buClr>
                <a:srgbClr val="30ba78"/>
              </a:buClr>
              <a:buFont typeface="Poppins Light"/>
              <a:buChar char="–"/>
            </a:pPr>
            <a:r>
              <a:rPr b="0" lang="en-US" sz="1800" spc="-1" strike="noStrike">
                <a:solidFill>
                  <a:srgbClr val="ffffff"/>
                </a:solidFill>
                <a:latin typeface="Poppins Light"/>
              </a:rPr>
              <a:t>Third level</a:t>
            </a: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  <a:p>
            <a:pPr lvl="3" marL="1600200" indent="-228600" defTabSz="914400">
              <a:lnSpc>
                <a:spcPct val="110000"/>
              </a:lnSpc>
              <a:buClr>
                <a:srgbClr val="30ba78"/>
              </a:buClr>
              <a:buFont typeface="Poppins Light"/>
              <a:buChar char="–"/>
            </a:pPr>
            <a:r>
              <a:rPr b="0" lang="en-US" sz="1800" spc="-1" strike="noStrike">
                <a:solidFill>
                  <a:srgbClr val="ffffff"/>
                </a:solidFill>
                <a:latin typeface="Poppins Light"/>
              </a:rPr>
              <a:t>Fourth level</a:t>
            </a: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  <a:p>
            <a:pPr lvl="4" marL="2057400" indent="-228600" defTabSz="914400">
              <a:lnSpc>
                <a:spcPct val="110000"/>
              </a:lnSpc>
              <a:buClr>
                <a:srgbClr val="30ba78"/>
              </a:buClr>
              <a:buFont typeface="Poppins Light"/>
              <a:buChar char="–"/>
            </a:pPr>
            <a:r>
              <a:rPr b="0" lang="en-US" sz="1800" spc="-1" strike="noStrike">
                <a:solidFill>
                  <a:srgbClr val="ffffff"/>
                </a:solidFill>
                <a:latin typeface="Poppins Light"/>
              </a:rPr>
              <a:t>Fifth level</a:t>
            </a: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554" name="PlaceHolder 4"/>
          <p:cNvSpPr>
            <a:spLocks noGrp="1"/>
          </p:cNvSpPr>
          <p:nvPr>
            <p:ph type="body"/>
          </p:nvPr>
        </p:nvSpPr>
        <p:spPr>
          <a:xfrm>
            <a:off x="731880" y="1157760"/>
            <a:ext cx="10728000" cy="668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 defTabSz="914400">
              <a:lnSpc>
                <a:spcPct val="110000"/>
              </a:lnSpc>
              <a:spcBef>
                <a:spcPts val="1001"/>
              </a:spcBef>
              <a:spcAft>
                <a:spcPts val="1001"/>
              </a:spcAft>
              <a:buNone/>
              <a:tabLst>
                <a:tab algn="l" pos="0"/>
              </a:tabLst>
            </a:pPr>
            <a:r>
              <a:rPr b="0" lang="en-US" sz="2000" spc="-1" strike="noStrike">
                <a:solidFill>
                  <a:schemeClr val="accent1"/>
                </a:solidFill>
                <a:latin typeface="Poppins Light"/>
              </a:rPr>
              <a:t>This is a subheading. Lorem ipsum dolor sit amet, consectetuer adipiscing elit, sed diam nonummy nibh euismod tincidunt ut laoreet dolore magna aliquam erat.</a:t>
            </a:r>
            <a:endParaRPr b="0" lang="en-US" sz="2000" spc="-1" strike="noStrike">
              <a:solidFill>
                <a:srgbClr val="ffffff"/>
              </a:solidFill>
              <a:latin typeface="Poppins Light"/>
            </a:endParaRPr>
          </a:p>
        </p:txBody>
      </p:sp>
      <p:pic>
        <p:nvPicPr>
          <p:cNvPr id="555" name="Picture 4" descr=""/>
          <p:cNvPicPr/>
          <p:nvPr/>
        </p:nvPicPr>
        <p:blipFill>
          <a:blip r:embed="rId2"/>
          <a:stretch/>
        </p:blipFill>
        <p:spPr>
          <a:xfrm flipH="1" rot="10800000">
            <a:off x="6480" y="0"/>
            <a:ext cx="12188520" cy="851040"/>
          </a:xfrm>
          <a:prstGeom prst="rect">
            <a:avLst/>
          </a:prstGeom>
          <a:ln w="0">
            <a:noFill/>
          </a:ln>
        </p:spPr>
      </p:pic>
      <p:sp>
        <p:nvSpPr>
          <p:cNvPr id="556" name="PlaceHolder 5"/>
          <p:cNvSpPr>
            <a:spLocks noGrp="1"/>
          </p:cNvSpPr>
          <p:nvPr>
            <p:ph type="title"/>
          </p:nvPr>
        </p:nvSpPr>
        <p:spPr>
          <a:xfrm>
            <a:off x="731880" y="285840"/>
            <a:ext cx="1072800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defTabSz="914400">
              <a:lnSpc>
                <a:spcPct val="90000"/>
              </a:lnSpc>
              <a:spcAft>
                <a:spcPts val="1001"/>
              </a:spcAft>
              <a:buNone/>
            </a:pPr>
            <a:r>
              <a:rPr b="0" lang="en-US" sz="3200" spc="-1" strike="noStrike">
                <a:solidFill>
                  <a:srgbClr val="ffffff"/>
                </a:solidFill>
                <a:latin typeface="Poppins Medium"/>
              </a:rPr>
              <a:t>This is a headline</a:t>
            </a:r>
            <a:endParaRPr b="0" lang="en-US" sz="32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557" name="PlaceHolder 6"/>
          <p:cNvSpPr>
            <a:spLocks noGrp="1"/>
          </p:cNvSpPr>
          <p:nvPr>
            <p:ph type="sldNum" idx="8"/>
          </p:nvPr>
        </p:nvSpPr>
        <p:spPr>
          <a:xfrm>
            <a:off x="11433240" y="6354000"/>
            <a:ext cx="2883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en-US" sz="800" spc="-1" strike="noStrike">
                <a:solidFill>
                  <a:srgbClr val="808080"/>
                </a:solidFill>
                <a:latin typeface="Poppins SemiBold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2DBA60F8-2C2D-444A-83E5-0E3E258D670A}" type="slidenum">
              <a:rPr b="0" lang="en-US" sz="800" spc="-1" strike="noStrike">
                <a:solidFill>
                  <a:srgbClr val="808080"/>
                </a:solidFill>
                <a:latin typeface="Poppins SemiBold"/>
              </a:rPr>
              <a:t>&lt;number&gt;</a:t>
            </a:fld>
            <a:endParaRPr b="0" lang="en-US" sz="800" spc="-1" strike="noStrike">
              <a:solidFill>
                <a:srgbClr val="ffffff"/>
              </a:solidFill>
              <a:latin typeface="Times New Roman"/>
            </a:endParaRPr>
          </a:p>
        </p:txBody>
      </p:sp>
      <p:pic>
        <p:nvPicPr>
          <p:cNvPr id="558" name="Picture 3" descr="Icon&#10;&#10;Description automatically generated with medium confidence"/>
          <p:cNvPicPr/>
          <p:nvPr/>
        </p:nvPicPr>
        <p:blipFill>
          <a:blip r:embed="rId3"/>
          <a:stretch/>
        </p:blipFill>
        <p:spPr>
          <a:xfrm>
            <a:off x="609480" y="6285960"/>
            <a:ext cx="456840" cy="258120"/>
          </a:xfrm>
          <a:prstGeom prst="rect">
            <a:avLst/>
          </a:prstGeom>
          <a:ln w="0">
            <a:noFill/>
          </a:ln>
        </p:spPr>
      </p:pic>
    </p:spTree>
  </p:cSld>
  <p:clrMap bg1="lt1" bg2="lt2" tx1="dk1" tx2="dk2" accent1="accent1" accent2="accent2" accent3="accent3" accent4="accent4" accent5="accent5" accent6="accent6" hlink="hlink" folHlink="folHlink"/>
  <p:sldLayoutIdLst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  <p:sldLayoutId id="2147483800" r:id="rId12"/>
    <p:sldLayoutId id="2147483801" r:id="rId13"/>
    <p:sldLayoutId id="2147483802" r:id="rId14"/>
    <p:sldLayoutId id="2147483803" r:id="rId15"/>
  </p:sldLayoutIdLst>
</p:sldMaster>
</file>

<file path=ppt/slideMasters/slideMaster1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accen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TextBox 1"/>
          <p:cNvSpPr/>
          <p:nvPr/>
        </p:nvSpPr>
        <p:spPr>
          <a:xfrm>
            <a:off x="1066680" y="6354000"/>
            <a:ext cx="1229760" cy="122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AU" sz="800" spc="-1" strike="noStrike">
                <a:solidFill>
                  <a:srgbClr val="595959"/>
                </a:solidFill>
                <a:latin typeface="Poppins"/>
              </a:rPr>
              <a:t>Copyright © SUSE</a:t>
            </a:r>
            <a:endParaRPr b="0" lang="en-US" sz="8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96" name="Picture 11" descr="Shape&#10;&#10;Description automatically generated with medium confidence"/>
          <p:cNvPicPr/>
          <p:nvPr/>
        </p:nvPicPr>
        <p:blipFill>
          <a:blip r:embed="rId2"/>
          <a:stretch/>
        </p:blipFill>
        <p:spPr>
          <a:xfrm>
            <a:off x="609480" y="6285960"/>
            <a:ext cx="456840" cy="258120"/>
          </a:xfrm>
          <a:prstGeom prst="rect">
            <a:avLst/>
          </a:prstGeom>
          <a:ln w="0">
            <a:noFill/>
          </a:ln>
        </p:spPr>
      </p:pic>
      <p:sp>
        <p:nvSpPr>
          <p:cNvPr id="597" name="PlaceHolder 1"/>
          <p:cNvSpPr>
            <a:spLocks noGrp="1"/>
          </p:cNvSpPr>
          <p:nvPr>
            <p:ph type="body"/>
          </p:nvPr>
        </p:nvSpPr>
        <p:spPr>
          <a:xfrm>
            <a:off x="731880" y="4254480"/>
            <a:ext cx="4695480" cy="9136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 defTabSz="914400">
              <a:lnSpc>
                <a:spcPct val="110000"/>
              </a:lnSpc>
              <a:spcAft>
                <a:spcPts val="1001"/>
              </a:spcAft>
              <a:buNone/>
              <a:tabLst>
                <a:tab algn="l" pos="0"/>
              </a:tabLst>
            </a:pPr>
            <a:r>
              <a:rPr b="0" lang="en-US" sz="1800" spc="-1" strike="noStrike">
                <a:solidFill>
                  <a:srgbClr val="000000"/>
                </a:solidFill>
                <a:latin typeface="Poppins Light"/>
              </a:rPr>
              <a:t>This is a subheading. Lorem ipsum dolor sit amet, consectetuer adipiscing elit.</a:t>
            </a:r>
            <a:endParaRPr b="0" lang="en-US" sz="1800" spc="-1" strike="noStrike">
              <a:solidFill>
                <a:srgbClr val="0c322c"/>
              </a:solidFill>
              <a:latin typeface="Poppins Light"/>
            </a:endParaRPr>
          </a:p>
        </p:txBody>
      </p:sp>
      <p:sp>
        <p:nvSpPr>
          <p:cNvPr id="598" name="PlaceHolder 2"/>
          <p:cNvSpPr>
            <a:spLocks noGrp="1"/>
          </p:cNvSpPr>
          <p:nvPr>
            <p:ph type="body"/>
          </p:nvPr>
        </p:nvSpPr>
        <p:spPr>
          <a:xfrm>
            <a:off x="731880" y="-15480"/>
            <a:ext cx="469548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p>
            <a:pPr indent="0" defTabSz="914400">
              <a:lnSpc>
                <a:spcPct val="90000"/>
              </a:lnSpc>
              <a:spcAft>
                <a:spcPts val="1001"/>
              </a:spcAft>
              <a:buNone/>
              <a:tabLst>
                <a:tab algn="l" pos="0"/>
              </a:tabLst>
            </a:pPr>
            <a:r>
              <a:rPr b="0" lang="en-US" sz="3200" spc="-1" strike="noStrike">
                <a:solidFill>
                  <a:srgbClr val="000000"/>
                </a:solidFill>
                <a:latin typeface="Poppins Medium"/>
              </a:rPr>
              <a:t>This is a multi line heading for the super sub divider.</a:t>
            </a:r>
            <a:endParaRPr b="0" lang="en-US" sz="3200" spc="-1" strike="noStrike">
              <a:solidFill>
                <a:srgbClr val="0c322c"/>
              </a:solidFill>
              <a:latin typeface="Poppins Light"/>
            </a:endParaRPr>
          </a:p>
        </p:txBody>
      </p:sp>
      <p:pic>
        <p:nvPicPr>
          <p:cNvPr id="599" name="Picture 5" descr="Shape, background pattern, rectangle&#10;&#10;Description automatically generated"/>
          <p:cNvPicPr/>
          <p:nvPr/>
        </p:nvPicPr>
        <p:blipFill>
          <a:blip r:embed="rId3"/>
          <a:stretch/>
        </p:blipFill>
        <p:spPr>
          <a:xfrm>
            <a:off x="6480" y="-14040"/>
            <a:ext cx="12188520" cy="1702800"/>
          </a:xfrm>
          <a:prstGeom prst="rect">
            <a:avLst/>
          </a:prstGeom>
          <a:ln w="0">
            <a:noFill/>
          </a:ln>
        </p:spPr>
      </p:pic>
      <p:sp>
        <p:nvSpPr>
          <p:cNvPr id="600" name="PlaceHolder 3"/>
          <p:cNvSpPr>
            <a:spLocks noGrp="1"/>
          </p:cNvSpPr>
          <p:nvPr>
            <p:ph type="sldNum" idx="9"/>
          </p:nvPr>
        </p:nvSpPr>
        <p:spPr>
          <a:xfrm>
            <a:off x="11433240" y="6354000"/>
            <a:ext cx="2883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en-US" sz="800" spc="-1" strike="noStrike">
                <a:solidFill>
                  <a:srgbClr val="bfbfbf"/>
                </a:solidFill>
                <a:latin typeface="Poppins SemiBold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59AFF4E8-C8DC-4526-9F5A-96DCC4E9CB20}" type="slidenum">
              <a:rPr b="0" lang="en-US" sz="800" spc="-1" strike="noStrike">
                <a:solidFill>
                  <a:srgbClr val="bfbfbf"/>
                </a:solidFill>
                <a:latin typeface="Poppins SemiBold"/>
              </a:rPr>
              <a:t>&lt;number&gt;</a:t>
            </a:fld>
            <a:endParaRPr b="0" lang="en-US" sz="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01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US" sz="1800" spc="-1" strike="noStrike">
                <a:solidFill>
                  <a:srgbClr val="000000"/>
                </a:solidFill>
                <a:latin typeface="Poppins Light"/>
              </a:rPr>
              <a:t>Click to edit the title text format</a:t>
            </a: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805" r:id="rId4"/>
    <p:sldLayoutId id="2147483806" r:id="rId5"/>
    <p:sldLayoutId id="2147483807" r:id="rId6"/>
    <p:sldLayoutId id="2147483808" r:id="rId7"/>
    <p:sldLayoutId id="2147483809" r:id="rId8"/>
    <p:sldLayoutId id="2147483810" r:id="rId9"/>
    <p:sldLayoutId id="2147483811" r:id="rId10"/>
    <p:sldLayoutId id="2147483812" r:id="rId11"/>
    <p:sldLayoutId id="2147483813" r:id="rId12"/>
    <p:sldLayoutId id="2147483814" r:id="rId13"/>
    <p:sldLayoutId id="2147483815" r:id="rId14"/>
    <p:sldLayoutId id="2147483816" r:id="rId15"/>
  </p:sldLayoutIdLst>
</p:sldMaster>
</file>

<file path=ppt/slideMasters/slideMaster1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TextBox 19"/>
          <p:cNvSpPr/>
          <p:nvPr/>
        </p:nvSpPr>
        <p:spPr>
          <a:xfrm>
            <a:off x="1066680" y="6354000"/>
            <a:ext cx="1229760" cy="122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AU" sz="800" spc="-1" strike="noStrike">
                <a:solidFill>
                  <a:srgbClr val="a6a6a6"/>
                </a:solidFill>
                <a:latin typeface="Poppins"/>
              </a:rPr>
              <a:t>Copyright © SUSE</a:t>
            </a:r>
            <a:endParaRPr b="0" lang="en-US" sz="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39" name="TextBox 7"/>
          <p:cNvSpPr/>
          <p:nvPr/>
        </p:nvSpPr>
        <p:spPr>
          <a:xfrm>
            <a:off x="9171000" y="2641680"/>
            <a:ext cx="2288880" cy="608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defTabSz="914400">
              <a:lnSpc>
                <a:spcPct val="100000"/>
              </a:lnSpc>
              <a:spcAft>
                <a:spcPts val="1001"/>
              </a:spcAft>
              <a:tabLst>
                <a:tab algn="l" pos="0"/>
              </a:tabLst>
            </a:pPr>
            <a:r>
              <a:rPr b="0" lang="en-US" sz="800" spc="-1" strike="noStrike">
                <a:solidFill>
                  <a:srgbClr val="ffffff"/>
                </a:solidFill>
                <a:latin typeface="Poppins Light"/>
              </a:rPr>
              <a:t>© SUSE LLC. All Rights Reserved. SUSE and the SUSE logo are registered trademarks of SUSE LLC in the United States and other countries. All third-party trademarks are the property of their respective owners.</a:t>
            </a:r>
            <a:endParaRPr b="0" lang="en-US" sz="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0" name="Rectangle 8"/>
          <p:cNvSpPr/>
          <p:nvPr/>
        </p:nvSpPr>
        <p:spPr>
          <a:xfrm>
            <a:off x="9191160" y="3623400"/>
            <a:ext cx="2352240" cy="370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defTabSz="914400">
              <a:lnSpc>
                <a:spcPct val="100000"/>
              </a:lnSpc>
              <a:spcAft>
                <a:spcPts val="1001"/>
              </a:spcAft>
              <a:tabLst>
                <a:tab algn="l" pos="0"/>
              </a:tabLst>
            </a:pPr>
            <a:r>
              <a:rPr b="0" lang="en-US" sz="800" spc="-1" strike="noStrike">
                <a:solidFill>
                  <a:srgbClr val="ffffff"/>
                </a:solidFill>
                <a:latin typeface="Poppins Light"/>
              </a:rPr>
              <a:t>For more information, contact SUSE at:</a:t>
            </a:r>
            <a:endParaRPr b="0" lang="en-US" sz="8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  <a:spcAft>
                <a:spcPts val="1001"/>
              </a:spcAft>
              <a:tabLst>
                <a:tab algn="l" pos="0"/>
              </a:tabLst>
            </a:pPr>
            <a:r>
              <a:rPr b="0" lang="en-US" sz="800" spc="-1" strike="noStrike">
                <a:solidFill>
                  <a:srgbClr val="ffffff"/>
                </a:solidFill>
                <a:latin typeface="Poppins Light"/>
              </a:rPr>
              <a:t>+1 800 796 3700 (U.S./Canada)</a:t>
            </a:r>
            <a:endParaRPr b="0" lang="en-US" sz="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1" name="Rectangle 9"/>
          <p:cNvSpPr/>
          <p:nvPr/>
        </p:nvSpPr>
        <p:spPr>
          <a:xfrm>
            <a:off x="9191160" y="4711680"/>
            <a:ext cx="1738080" cy="619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defTabSz="914400">
              <a:lnSpc>
                <a:spcPct val="100000"/>
              </a:lnSpc>
              <a:spcAft>
                <a:spcPts val="1001"/>
              </a:spcAft>
              <a:tabLst>
                <a:tab algn="l" pos="0"/>
              </a:tabLst>
            </a:pPr>
            <a:r>
              <a:rPr b="0" lang="en-US" sz="800" spc="-1" strike="noStrike">
                <a:solidFill>
                  <a:srgbClr val="ffffff"/>
                </a:solidFill>
                <a:latin typeface="Poppins Light"/>
              </a:rPr>
              <a:t>Frankenstrasse 146</a:t>
            </a:r>
            <a:endParaRPr b="0" lang="en-US" sz="8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  <a:spcAft>
                <a:spcPts val="1001"/>
              </a:spcAft>
              <a:tabLst>
                <a:tab algn="l" pos="0"/>
              </a:tabLst>
            </a:pPr>
            <a:r>
              <a:rPr b="0" lang="en-US" sz="800" spc="-1" strike="noStrike">
                <a:solidFill>
                  <a:srgbClr val="ffffff"/>
                </a:solidFill>
                <a:latin typeface="Poppins Light"/>
              </a:rPr>
              <a:t>90461 Nürnberg</a:t>
            </a:r>
            <a:endParaRPr b="0" lang="en-US" sz="800" spc="-1" strike="noStrike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00000"/>
              </a:lnSpc>
              <a:spcAft>
                <a:spcPts val="1001"/>
              </a:spcAft>
              <a:tabLst>
                <a:tab algn="l" pos="0"/>
              </a:tabLst>
            </a:pPr>
            <a:r>
              <a:rPr b="0" lang="en-US" sz="800" spc="-1" strike="noStrike">
                <a:solidFill>
                  <a:srgbClr val="ffffff"/>
                </a:solidFill>
                <a:latin typeface="Poppins Light"/>
              </a:rPr>
              <a:t>www.suse.com</a:t>
            </a:r>
            <a:endParaRPr b="0" lang="en-US" sz="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2" name="Rectangle 10"/>
          <p:cNvSpPr/>
          <p:nvPr/>
        </p:nvSpPr>
        <p:spPr>
          <a:xfrm>
            <a:off x="754200" y="2818800"/>
            <a:ext cx="5310720" cy="1219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0" rIns="0" tIns="0" bIns="0" anchor="ctr">
            <a:spAutoFit/>
          </a:bodyPr>
          <a:p>
            <a:pPr defTabSz="914400">
              <a:lnSpc>
                <a:spcPct val="100000"/>
              </a:lnSpc>
            </a:pPr>
            <a:r>
              <a:rPr b="0" lang="en-US" sz="8000" spc="-1" strike="noStrike">
                <a:solidFill>
                  <a:srgbClr val="ffffff"/>
                </a:solidFill>
                <a:latin typeface="Poppins Medium"/>
              </a:rPr>
              <a:t>Thank you</a:t>
            </a:r>
            <a:endParaRPr b="0" lang="en-US" sz="80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43" name="Graphic 11" descr=""/>
          <p:cNvPicPr/>
          <p:nvPr/>
        </p:nvPicPr>
        <p:blipFill>
          <a:blip r:embed="rId3"/>
          <a:stretch/>
        </p:blipFill>
        <p:spPr>
          <a:xfrm>
            <a:off x="498960" y="525960"/>
            <a:ext cx="1906920" cy="632160"/>
          </a:xfrm>
          <a:prstGeom prst="rect">
            <a:avLst/>
          </a:prstGeom>
          <a:ln w="0">
            <a:noFill/>
          </a:ln>
        </p:spPr>
      </p:pic>
    </p:spTree>
  </p:cSld>
  <p:clrMap bg1="lt1" bg2="lt2" tx1="dk1" tx2="dk2" accent1="accent1" accent2="accent2" accent3="accent3" accent4="accent4" accent5="accent5" accent6="accent6" hlink="hlink" folHlink="folHlink"/>
  <p:sldLayoutIdLst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  <p:sldLayoutId id="2147483826" r:id="rId12"/>
    <p:sldLayoutId id="2147483827" r:id="rId13"/>
    <p:sldLayoutId id="2147483828" r:id="rId14"/>
    <p:sldLayoutId id="2147483829" r:id="rId15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efefe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1"/>
          <p:cNvSpPr/>
          <p:nvPr/>
        </p:nvSpPr>
        <p:spPr>
          <a:xfrm>
            <a:off x="1066680" y="6354000"/>
            <a:ext cx="1229760" cy="122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AU" sz="800" spc="-1" strike="noStrike">
                <a:solidFill>
                  <a:srgbClr val="595959"/>
                </a:solidFill>
                <a:latin typeface="Poppins"/>
              </a:rPr>
              <a:t>Copyright © SUSE</a:t>
            </a:r>
            <a:endParaRPr b="0" lang="en-US" sz="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" name="PlaceHolder 1"/>
          <p:cNvSpPr>
            <a:spLocks noGrp="1"/>
          </p:cNvSpPr>
          <p:nvPr>
            <p:ph type="body"/>
          </p:nvPr>
        </p:nvSpPr>
        <p:spPr>
          <a:xfrm>
            <a:off x="6997320" y="457200"/>
            <a:ext cx="44625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 algn="r" defTabSz="914400">
              <a:lnSpc>
                <a:spcPct val="11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AU" sz="1000" spc="148" strike="noStrike" cap="all">
                <a:solidFill>
                  <a:srgbClr val="30ba77"/>
                </a:solidFill>
                <a:latin typeface="Poppins SemiBold"/>
              </a:rPr>
              <a:t>00 MONTH 2022</a:t>
            </a:r>
            <a:endParaRPr b="0" lang="en-US" sz="1000" spc="-1" strike="noStrike">
              <a:solidFill>
                <a:srgbClr val="0c322c"/>
              </a:solidFill>
              <a:latin typeface="Poppins Light"/>
            </a:endParaRPr>
          </a:p>
        </p:txBody>
      </p:sp>
      <p:pic>
        <p:nvPicPr>
          <p:cNvPr id="45" name="Picture 1" descr="Logo&#10;&#10;Description automatically generated"/>
          <p:cNvPicPr/>
          <p:nvPr/>
        </p:nvPicPr>
        <p:blipFill>
          <a:blip r:embed="rId2"/>
          <a:stretch/>
        </p:blipFill>
        <p:spPr>
          <a:xfrm>
            <a:off x="498960" y="524160"/>
            <a:ext cx="1906920" cy="635400"/>
          </a:xfrm>
          <a:prstGeom prst="rect">
            <a:avLst/>
          </a:prstGeom>
          <a:ln w="0">
            <a:noFill/>
          </a:ln>
        </p:spPr>
      </p:pic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731880" y="-728280"/>
            <a:ext cx="813168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6000" spc="-1" strike="noStrike">
                <a:solidFill>
                  <a:srgbClr val="000000"/>
                </a:solidFill>
                <a:latin typeface="Poppins Medium"/>
              </a:rPr>
              <a:t>This is a multi line heading for the title.</a:t>
            </a:r>
            <a:endParaRPr b="0" lang="en-US" sz="6000" spc="-1" strike="noStrike">
              <a:solidFill>
                <a:srgbClr val="0c322c"/>
              </a:solidFill>
              <a:latin typeface="Poppins Light"/>
            </a:endParaRPr>
          </a:p>
        </p:txBody>
      </p:sp>
      <p:sp>
        <p:nvSpPr>
          <p:cNvPr id="47" name="PlaceHolder 3"/>
          <p:cNvSpPr>
            <a:spLocks noGrp="1"/>
          </p:cNvSpPr>
          <p:nvPr>
            <p:ph type="body"/>
          </p:nvPr>
        </p:nvSpPr>
        <p:spPr>
          <a:xfrm>
            <a:off x="731880" y="3366360"/>
            <a:ext cx="8131680" cy="602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p>
            <a:pPr indent="0" defTabSz="914400">
              <a:lnSpc>
                <a:spcPct val="11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1800" spc="-1" strike="noStrike">
                <a:solidFill>
                  <a:schemeClr val="accent1"/>
                </a:solidFill>
                <a:latin typeface="Poppins Light"/>
              </a:rPr>
              <a:t>This is a subheading. Lorem ipsum dolor sit amet, consectetuer adipiscing elit.</a:t>
            </a:r>
            <a:endParaRPr b="0" lang="en-US" sz="1800" spc="-1" strike="noStrike">
              <a:solidFill>
                <a:srgbClr val="0c322c"/>
              </a:solidFill>
              <a:latin typeface="Poppins Light"/>
            </a:endParaRPr>
          </a:p>
        </p:txBody>
      </p:sp>
      <p:pic>
        <p:nvPicPr>
          <p:cNvPr id="48" name="Picture 4" descr="Background pattern&#10;&#10;Description automatically generated"/>
          <p:cNvPicPr/>
          <p:nvPr/>
        </p:nvPicPr>
        <p:blipFill>
          <a:blip r:embed="rId3"/>
          <a:stretch/>
        </p:blipFill>
        <p:spPr>
          <a:xfrm>
            <a:off x="0" y="4290480"/>
            <a:ext cx="12188520" cy="2567160"/>
          </a:xfrm>
          <a:prstGeom prst="rect">
            <a:avLst/>
          </a:prstGeom>
          <a:ln w="0">
            <a:noFill/>
          </a:ln>
        </p:spPr>
      </p:pic>
      <p:sp>
        <p:nvSpPr>
          <p:cNvPr id="49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US" sz="1800" spc="-1" strike="noStrike">
                <a:solidFill>
                  <a:srgbClr val="000000"/>
                </a:solidFill>
                <a:latin typeface="Poppins Light"/>
              </a:rPr>
              <a:t>Click to edit the title text format</a:t>
            </a: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c322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Box 19"/>
          <p:cNvSpPr/>
          <p:nvPr/>
        </p:nvSpPr>
        <p:spPr>
          <a:xfrm>
            <a:off x="1066680" y="6354000"/>
            <a:ext cx="1229760" cy="122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AU" sz="800" spc="-1" strike="noStrike">
                <a:solidFill>
                  <a:srgbClr val="a6a6a6"/>
                </a:solidFill>
                <a:latin typeface="Poppins"/>
              </a:rPr>
              <a:t>Copyright © SUSE</a:t>
            </a:r>
            <a:endParaRPr b="0" lang="en-US" sz="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87" name="PlaceHolder 1"/>
          <p:cNvSpPr>
            <a:spLocks noGrp="1"/>
          </p:cNvSpPr>
          <p:nvPr>
            <p:ph type="body"/>
          </p:nvPr>
        </p:nvSpPr>
        <p:spPr>
          <a:xfrm>
            <a:off x="0" y="0"/>
            <a:ext cx="12191760" cy="6857640"/>
          </a:xfrm>
          <a:prstGeom prst="rect">
            <a:avLst/>
          </a:prstGeom>
          <a:solidFill>
            <a:srgbClr val="175d51"/>
          </a:solidFill>
          <a:ln w="0">
            <a:noFill/>
          </a:ln>
        </p:spPr>
        <p:txBody>
          <a:bodyPr lIns="90000" rIns="90000" tIns="45000" bIns="1260000" anchor="ctr">
            <a:noAutofit/>
          </a:bodyPr>
          <a:p>
            <a:pPr indent="0" algn="ctr" defTabSz="914400">
              <a:lnSpc>
                <a:spcPct val="100000"/>
              </a:lnSpc>
              <a:buNone/>
              <a:tabLst>
                <a:tab algn="l" pos="0"/>
              </a:tabLst>
            </a:pPr>
            <a:r>
              <a:rPr b="0" lang="en-AU" sz="1800" spc="-1" strike="noStrike">
                <a:solidFill>
                  <a:srgbClr val="ffffff"/>
                </a:solidFill>
                <a:latin typeface="Poppins"/>
              </a:rPr>
              <a:t>Click to insert zoom picture</a:t>
            </a: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731880" y="423360"/>
            <a:ext cx="536364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4400" spc="-1" strike="noStrike">
                <a:solidFill>
                  <a:srgbClr val="ffffff"/>
                </a:solidFill>
                <a:latin typeface="Poppins Medium"/>
              </a:rPr>
              <a:t>This is a multi line heading for the title.</a:t>
            </a:r>
            <a:endParaRPr b="0" lang="en-US" sz="44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731880" y="1676880"/>
            <a:ext cx="469548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 defTabSz="914400">
              <a:lnSpc>
                <a:spcPct val="11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AU" sz="1000" spc="148" strike="noStrike" cap="all">
                <a:solidFill>
                  <a:srgbClr val="30ba77"/>
                </a:solidFill>
                <a:latin typeface="Poppins SemiBold"/>
              </a:rPr>
              <a:t>00 MONTH 2022</a:t>
            </a:r>
            <a:endParaRPr b="0" lang="en-US" sz="10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90" name="PlaceHolder 4"/>
          <p:cNvSpPr>
            <a:spLocks noGrp="1"/>
          </p:cNvSpPr>
          <p:nvPr>
            <p:ph type="body"/>
          </p:nvPr>
        </p:nvSpPr>
        <p:spPr>
          <a:xfrm>
            <a:off x="731880" y="4697280"/>
            <a:ext cx="3839760" cy="90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 defTabSz="914400">
              <a:lnSpc>
                <a:spcPct val="11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1800" spc="-1" strike="noStrike">
                <a:solidFill>
                  <a:srgbClr val="ffffff"/>
                </a:solidFill>
                <a:latin typeface="Poppins Light"/>
              </a:rPr>
              <a:t>This is a subheading. Lorem ipsum dolor sit amet, consectetuer adipiscing elit.</a:t>
            </a: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pic>
        <p:nvPicPr>
          <p:cNvPr id="91" name="Graphic 6" descr=""/>
          <p:cNvPicPr/>
          <p:nvPr/>
        </p:nvPicPr>
        <p:blipFill>
          <a:blip r:embed="rId2"/>
          <a:stretch/>
        </p:blipFill>
        <p:spPr>
          <a:xfrm>
            <a:off x="498960" y="525960"/>
            <a:ext cx="1906920" cy="632160"/>
          </a:xfrm>
          <a:prstGeom prst="rect">
            <a:avLst/>
          </a:prstGeom>
          <a:ln w="0">
            <a:noFill/>
          </a:ln>
        </p:spPr>
      </p:pic>
      <p:sp>
        <p:nvSpPr>
          <p:cNvPr id="92" name="PlaceHolder 5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US" sz="1800" spc="-1" strike="noStrike">
                <a:solidFill>
                  <a:srgbClr val="000000"/>
                </a:solidFill>
                <a:latin typeface="Poppins Light"/>
              </a:rPr>
              <a:t>Click to edit the title text format</a:t>
            </a: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accent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TextBox 19"/>
          <p:cNvSpPr/>
          <p:nvPr/>
        </p:nvSpPr>
        <p:spPr>
          <a:xfrm>
            <a:off x="1066680" y="6354000"/>
            <a:ext cx="1229760" cy="122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AU" sz="800" spc="-1" strike="noStrike">
                <a:solidFill>
                  <a:srgbClr val="a6a6a6"/>
                </a:solidFill>
                <a:latin typeface="Poppins"/>
              </a:rPr>
              <a:t>Copyright © SUSE</a:t>
            </a:r>
            <a:endParaRPr b="0" lang="en-US" sz="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0" name="PlaceHolder 1"/>
          <p:cNvSpPr>
            <a:spLocks noGrp="1"/>
          </p:cNvSpPr>
          <p:nvPr>
            <p:ph type="body"/>
          </p:nvPr>
        </p:nvSpPr>
        <p:spPr>
          <a:xfrm>
            <a:off x="731880" y="4254480"/>
            <a:ext cx="4695480" cy="602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 defTabSz="914400">
              <a:lnSpc>
                <a:spcPct val="110000"/>
              </a:lnSpc>
              <a:spcAft>
                <a:spcPts val="1001"/>
              </a:spcAft>
              <a:buNone/>
              <a:tabLst>
                <a:tab algn="l" pos="0"/>
              </a:tabLst>
            </a:pPr>
            <a:r>
              <a:rPr b="0" lang="en-US" sz="1800" spc="-1" strike="noStrike">
                <a:solidFill>
                  <a:srgbClr val="ffffff"/>
                </a:solidFill>
                <a:latin typeface="Poppins Light"/>
              </a:rPr>
              <a:t>This is a subheading. Lorem ipsum dolor sit amet, consectetuer adipiscing elit.</a:t>
            </a: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131" name="PlaceHolder 2"/>
          <p:cNvSpPr>
            <a:spLocks noGrp="1"/>
          </p:cNvSpPr>
          <p:nvPr>
            <p:ph type="body"/>
          </p:nvPr>
        </p:nvSpPr>
        <p:spPr>
          <a:xfrm>
            <a:off x="731880" y="-15480"/>
            <a:ext cx="469548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p>
            <a:pPr indent="0" defTabSz="914400">
              <a:lnSpc>
                <a:spcPct val="90000"/>
              </a:lnSpc>
              <a:spcAft>
                <a:spcPts val="1001"/>
              </a:spcAft>
              <a:buNone/>
              <a:tabLst>
                <a:tab algn="l" pos="0"/>
              </a:tabLst>
            </a:pPr>
            <a:r>
              <a:rPr b="0" lang="en-US" sz="3200" spc="-1" strike="noStrike">
                <a:solidFill>
                  <a:srgbClr val="ffffff"/>
                </a:solidFill>
                <a:latin typeface="Poppins Medium"/>
              </a:rPr>
              <a:t>This is a multi line heading for the super sub divider.</a:t>
            </a:r>
            <a:endParaRPr b="0" lang="en-US" sz="3200" spc="-1" strike="noStrike">
              <a:solidFill>
                <a:srgbClr val="ffffff"/>
              </a:solidFill>
              <a:latin typeface="Poppins Light"/>
            </a:endParaRPr>
          </a:p>
        </p:txBody>
      </p:sp>
      <p:pic>
        <p:nvPicPr>
          <p:cNvPr id="132" name="Picture 9" descr="Background pattern&#10;&#10;Description automatically generated"/>
          <p:cNvPicPr/>
          <p:nvPr/>
        </p:nvPicPr>
        <p:blipFill>
          <a:blip r:embed="rId2"/>
          <a:stretch/>
        </p:blipFill>
        <p:spPr>
          <a:xfrm>
            <a:off x="6480" y="0"/>
            <a:ext cx="12185280" cy="1702440"/>
          </a:xfrm>
          <a:prstGeom prst="rect">
            <a:avLst/>
          </a:prstGeom>
          <a:ln w="0">
            <a:noFill/>
          </a:ln>
        </p:spPr>
      </p:pic>
      <p:sp>
        <p:nvSpPr>
          <p:cNvPr id="133" name="PlaceHolder 3"/>
          <p:cNvSpPr>
            <a:spLocks noGrp="1"/>
          </p:cNvSpPr>
          <p:nvPr>
            <p:ph type="sldNum" idx="1"/>
          </p:nvPr>
        </p:nvSpPr>
        <p:spPr>
          <a:xfrm>
            <a:off x="11433240" y="6354000"/>
            <a:ext cx="2883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en-US" sz="800" spc="-1" strike="noStrike">
                <a:solidFill>
                  <a:srgbClr val="808080"/>
                </a:solidFill>
                <a:latin typeface="Poppins SemiBold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D88F28F2-DA9A-4FA1-82F8-344A4D182BDC}" type="slidenum">
              <a:rPr b="0" lang="en-US" sz="800" spc="-1" strike="noStrike">
                <a:solidFill>
                  <a:srgbClr val="808080"/>
                </a:solidFill>
                <a:latin typeface="Poppins SemiBold"/>
              </a:rPr>
              <a:t>&lt;number&gt;</a:t>
            </a:fld>
            <a:endParaRPr b="0" lang="en-US" sz="800" spc="-1" strike="noStrike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34" name="Picture 11" descr="Icon&#10;&#10;Description automatically generated with medium confidence"/>
          <p:cNvPicPr/>
          <p:nvPr/>
        </p:nvPicPr>
        <p:blipFill>
          <a:blip r:embed="rId3"/>
          <a:stretch/>
        </p:blipFill>
        <p:spPr>
          <a:xfrm>
            <a:off x="609480" y="6285960"/>
            <a:ext cx="456840" cy="258120"/>
          </a:xfrm>
          <a:prstGeom prst="rect">
            <a:avLst/>
          </a:prstGeom>
          <a:ln w="0">
            <a:noFill/>
          </a:ln>
        </p:spPr>
      </p:pic>
      <p:sp>
        <p:nvSpPr>
          <p:cNvPr id="135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US" sz="1800" spc="-1" strike="noStrike">
                <a:solidFill>
                  <a:srgbClr val="000000"/>
                </a:solidFill>
                <a:latin typeface="Poppins Light"/>
              </a:rPr>
              <a:t>Click to edit the title text format</a:t>
            </a: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8221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TextBox 19"/>
          <p:cNvSpPr/>
          <p:nvPr/>
        </p:nvSpPr>
        <p:spPr>
          <a:xfrm>
            <a:off x="1066680" y="6354000"/>
            <a:ext cx="1229760" cy="122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AU" sz="800" spc="-1" strike="noStrike">
                <a:solidFill>
                  <a:srgbClr val="a6a6a6"/>
                </a:solidFill>
                <a:latin typeface="Poppins"/>
              </a:rPr>
              <a:t>Copyright © SUSE</a:t>
            </a:r>
            <a:endParaRPr b="0" lang="en-US" sz="8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173" name="Picture 10" descr=""/>
          <p:cNvPicPr/>
          <p:nvPr/>
        </p:nvPicPr>
        <p:blipFill>
          <a:blip r:embed="rId2"/>
          <a:stretch/>
        </p:blipFill>
        <p:spPr>
          <a:xfrm flipH="1" rot="10800000">
            <a:off x="6480" y="0"/>
            <a:ext cx="12188520" cy="851040"/>
          </a:xfrm>
          <a:prstGeom prst="rect">
            <a:avLst/>
          </a:prstGeom>
          <a:ln w="0">
            <a:noFill/>
          </a:ln>
        </p:spPr>
      </p:pic>
      <p:sp>
        <p:nvSpPr>
          <p:cNvPr id="174" name="PlaceHolder 1"/>
          <p:cNvSpPr>
            <a:spLocks noGrp="1"/>
          </p:cNvSpPr>
          <p:nvPr>
            <p:ph type="title"/>
          </p:nvPr>
        </p:nvSpPr>
        <p:spPr>
          <a:xfrm>
            <a:off x="731880" y="285840"/>
            <a:ext cx="1072800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defTabSz="914400">
              <a:lnSpc>
                <a:spcPct val="90000"/>
              </a:lnSpc>
              <a:spcAft>
                <a:spcPts val="1001"/>
              </a:spcAft>
              <a:buNone/>
            </a:pPr>
            <a:r>
              <a:rPr b="0" lang="en-US" sz="3200" spc="-1" strike="noStrike">
                <a:solidFill>
                  <a:srgbClr val="ffffff"/>
                </a:solidFill>
                <a:latin typeface="Poppins Medium"/>
              </a:rPr>
              <a:t>This is a headline</a:t>
            </a:r>
            <a:endParaRPr b="0" lang="en-US" sz="32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175" name="PlaceHolder 2"/>
          <p:cNvSpPr>
            <a:spLocks noGrp="1"/>
          </p:cNvSpPr>
          <p:nvPr>
            <p:ph type="sldNum" idx="2"/>
          </p:nvPr>
        </p:nvSpPr>
        <p:spPr>
          <a:xfrm>
            <a:off x="11433240" y="6354000"/>
            <a:ext cx="2883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en-US" sz="800" spc="-1" strike="noStrike">
                <a:solidFill>
                  <a:srgbClr val="808080"/>
                </a:solidFill>
                <a:latin typeface="Poppins SemiBold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D7F28EA6-AFA4-408F-BFCB-38C05DD40E59}" type="slidenum">
              <a:rPr b="0" lang="en-US" sz="800" spc="-1" strike="noStrike">
                <a:solidFill>
                  <a:srgbClr val="808080"/>
                </a:solidFill>
                <a:latin typeface="Poppins SemiBold"/>
              </a:rPr>
              <a:t>&lt;number&gt;</a:t>
            </a:fld>
            <a:endParaRPr b="0" lang="en-US" sz="800" spc="-1" strike="noStrike">
              <a:solidFill>
                <a:srgbClr val="ffffff"/>
              </a:solidFill>
              <a:latin typeface="Times New Roman"/>
            </a:endParaRPr>
          </a:p>
        </p:txBody>
      </p:sp>
      <p:pic>
        <p:nvPicPr>
          <p:cNvPr id="176" name="Picture 8" descr="Icon&#10;&#10;Description automatically generated with medium confidence"/>
          <p:cNvPicPr/>
          <p:nvPr/>
        </p:nvPicPr>
        <p:blipFill>
          <a:blip r:embed="rId3"/>
          <a:stretch/>
        </p:blipFill>
        <p:spPr>
          <a:xfrm>
            <a:off x="609480" y="6285960"/>
            <a:ext cx="456840" cy="258120"/>
          </a:xfrm>
          <a:prstGeom prst="rect">
            <a:avLst/>
          </a:prstGeom>
          <a:ln w="0">
            <a:noFill/>
          </a:ln>
        </p:spPr>
      </p:pic>
      <p:sp>
        <p:nvSpPr>
          <p:cNvPr id="177" name="PlaceHolder 3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11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ffffff"/>
                </a:solidFill>
                <a:latin typeface="Poppins Light"/>
              </a:rPr>
              <a:t>Click to edit the outline text format</a:t>
            </a: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  <a:p>
            <a:pPr lvl="1" marL="864000" indent="-324000">
              <a:lnSpc>
                <a:spcPct val="110000"/>
              </a:lnSpc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ffffff"/>
                </a:solidFill>
                <a:latin typeface="Poppins Light"/>
              </a:rPr>
              <a:t>Second Outline Level</a:t>
            </a: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  <a:p>
            <a:pPr lvl="2" marL="1296000" indent="-288000">
              <a:lnSpc>
                <a:spcPct val="110000"/>
              </a:lnSpc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ffffff"/>
                </a:solidFill>
                <a:latin typeface="Poppins Light"/>
              </a:rPr>
              <a:t>Third Outline Level</a:t>
            </a: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  <a:p>
            <a:pPr lvl="3" marL="1728000" indent="-216000">
              <a:lnSpc>
                <a:spcPct val="110000"/>
              </a:lnSpc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800" spc="-1" strike="noStrike">
                <a:solidFill>
                  <a:srgbClr val="ffffff"/>
                </a:solidFill>
                <a:latin typeface="Poppins Light"/>
              </a:rPr>
              <a:t>Fourth Outline Level</a:t>
            </a: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  <a:p>
            <a:pPr lvl="4" marL="2160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ffffff"/>
                </a:solidFill>
                <a:latin typeface="Poppins Light"/>
              </a:rPr>
              <a:t>Fifth Outline Level</a:t>
            </a:r>
            <a:endParaRPr b="0" lang="en-US" sz="2000" spc="-1" strike="noStrike">
              <a:solidFill>
                <a:srgbClr val="ffffff"/>
              </a:solidFill>
              <a:latin typeface="Poppins Light"/>
            </a:endParaRPr>
          </a:p>
          <a:p>
            <a:pPr lvl="5" marL="2592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ffffff"/>
                </a:solidFill>
                <a:latin typeface="Poppins Light"/>
              </a:rPr>
              <a:t>Sixth Outline Level</a:t>
            </a:r>
            <a:endParaRPr b="0" lang="en-US" sz="2000" spc="-1" strike="noStrike">
              <a:solidFill>
                <a:srgbClr val="ffffff"/>
              </a:solidFill>
              <a:latin typeface="Poppins Light"/>
            </a:endParaRPr>
          </a:p>
          <a:p>
            <a:pPr lvl="6" marL="3024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ffffff"/>
                </a:solidFill>
                <a:latin typeface="Poppins Light"/>
              </a:rPr>
              <a:t>Seventh Outline Level</a:t>
            </a:r>
            <a:endParaRPr b="0" lang="en-US" sz="2000" spc="-1" strike="noStrike">
              <a:solidFill>
                <a:srgbClr val="ffffff"/>
              </a:solidFill>
              <a:latin typeface="Poppins Light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8221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TextBox 19"/>
          <p:cNvSpPr/>
          <p:nvPr/>
        </p:nvSpPr>
        <p:spPr>
          <a:xfrm>
            <a:off x="1066680" y="6354000"/>
            <a:ext cx="1229760" cy="122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AU" sz="800" spc="-1" strike="noStrike">
                <a:solidFill>
                  <a:srgbClr val="a6a6a6"/>
                </a:solidFill>
                <a:latin typeface="Poppins"/>
              </a:rPr>
              <a:t>Copyright © SUSE</a:t>
            </a:r>
            <a:endParaRPr b="0" lang="en-US" sz="800" spc="-1" strike="noStrike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215" name="Picture 2" descr=""/>
          <p:cNvPicPr/>
          <p:nvPr/>
        </p:nvPicPr>
        <p:blipFill>
          <a:blip r:embed="rId2"/>
          <a:stretch/>
        </p:blipFill>
        <p:spPr>
          <a:xfrm flipH="1" rot="10800000">
            <a:off x="6480" y="0"/>
            <a:ext cx="12188520" cy="851040"/>
          </a:xfrm>
          <a:prstGeom prst="rect">
            <a:avLst/>
          </a:prstGeom>
          <a:ln w="0">
            <a:noFill/>
          </a:ln>
        </p:spPr>
      </p:pic>
      <p:sp>
        <p:nvSpPr>
          <p:cNvPr id="216" name="PlaceHolder 1"/>
          <p:cNvSpPr>
            <a:spLocks noGrp="1"/>
          </p:cNvSpPr>
          <p:nvPr>
            <p:ph type="body"/>
          </p:nvPr>
        </p:nvSpPr>
        <p:spPr>
          <a:xfrm>
            <a:off x="731880" y="1898640"/>
            <a:ext cx="10984680" cy="3129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343080" indent="-343080" defTabSz="914400">
              <a:lnSpc>
                <a:spcPct val="110000"/>
              </a:lnSpc>
              <a:spcBef>
                <a:spcPts val="1001"/>
              </a:spcBef>
              <a:buClr>
                <a:srgbClr val="30ba78"/>
              </a:buClr>
              <a:buFont typeface="Poppins Black"/>
              <a:buChar char="—"/>
            </a:pPr>
            <a:r>
              <a:rPr b="0" lang="en-US" sz="1800" spc="-1" strike="noStrike">
                <a:solidFill>
                  <a:srgbClr val="ffffff"/>
                </a:solidFill>
                <a:latin typeface="Poppins Light"/>
              </a:rPr>
              <a:t>Edit Master text styles</a:t>
            </a: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  <a:p>
            <a:pPr lvl="1" marL="800280" indent="-343080" defTabSz="914400">
              <a:lnSpc>
                <a:spcPct val="110000"/>
              </a:lnSpc>
              <a:buClr>
                <a:srgbClr val="30ba78"/>
              </a:buClr>
              <a:buFont typeface="Poppins SemiBold"/>
              <a:buChar char="–"/>
            </a:pPr>
            <a:r>
              <a:rPr b="0" lang="en-US" sz="1800" spc="-1" strike="noStrike">
                <a:solidFill>
                  <a:srgbClr val="ffffff"/>
                </a:solidFill>
                <a:latin typeface="Poppins Light"/>
              </a:rPr>
              <a:t>Second level</a:t>
            </a: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  <a:p>
            <a:pPr lvl="2" marL="1257480" indent="-343080" defTabSz="914400">
              <a:lnSpc>
                <a:spcPct val="110000"/>
              </a:lnSpc>
              <a:buClr>
                <a:srgbClr val="30ba78"/>
              </a:buClr>
              <a:buFont typeface="Poppins Light"/>
              <a:buChar char="–"/>
            </a:pPr>
            <a:r>
              <a:rPr b="0" lang="en-US" sz="1800" spc="-1" strike="noStrike">
                <a:solidFill>
                  <a:srgbClr val="ffffff"/>
                </a:solidFill>
                <a:latin typeface="Poppins Light"/>
              </a:rPr>
              <a:t>Third level</a:t>
            </a: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  <a:p>
            <a:pPr lvl="3" marL="1600200" indent="-228600" defTabSz="914400">
              <a:lnSpc>
                <a:spcPct val="110000"/>
              </a:lnSpc>
              <a:buClr>
                <a:srgbClr val="30ba78"/>
              </a:buClr>
              <a:buFont typeface="Poppins Light"/>
              <a:buChar char="–"/>
            </a:pPr>
            <a:r>
              <a:rPr b="0" lang="en-US" sz="1800" spc="-1" strike="noStrike">
                <a:solidFill>
                  <a:srgbClr val="ffffff"/>
                </a:solidFill>
                <a:latin typeface="Poppins Light"/>
              </a:rPr>
              <a:t>Fourth level</a:t>
            </a: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  <a:p>
            <a:pPr lvl="4" marL="2057400" indent="-228600" defTabSz="914400">
              <a:lnSpc>
                <a:spcPct val="110000"/>
              </a:lnSpc>
              <a:buClr>
                <a:srgbClr val="30ba78"/>
              </a:buClr>
              <a:buFont typeface="Poppins Light"/>
              <a:buChar char="–"/>
            </a:pPr>
            <a:r>
              <a:rPr b="0" lang="en-US" sz="1800" spc="-1" strike="noStrike">
                <a:solidFill>
                  <a:srgbClr val="ffffff"/>
                </a:solidFill>
                <a:latin typeface="Poppins Light"/>
              </a:rPr>
              <a:t>Fifth level</a:t>
            </a: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17" name="PlaceHolder 2"/>
          <p:cNvSpPr>
            <a:spLocks noGrp="1"/>
          </p:cNvSpPr>
          <p:nvPr>
            <p:ph type="body"/>
          </p:nvPr>
        </p:nvSpPr>
        <p:spPr>
          <a:xfrm>
            <a:off x="731880" y="1157760"/>
            <a:ext cx="10728000" cy="6688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 defTabSz="914400">
              <a:lnSpc>
                <a:spcPct val="110000"/>
              </a:lnSpc>
              <a:spcBef>
                <a:spcPts val="1001"/>
              </a:spcBef>
              <a:spcAft>
                <a:spcPts val="1001"/>
              </a:spcAft>
              <a:buNone/>
              <a:tabLst>
                <a:tab algn="l" pos="0"/>
              </a:tabLst>
            </a:pPr>
            <a:r>
              <a:rPr b="0" lang="en-US" sz="2000" spc="-1" strike="noStrike">
                <a:solidFill>
                  <a:schemeClr val="accent1"/>
                </a:solidFill>
                <a:latin typeface="Poppins Light"/>
              </a:rPr>
              <a:t>This is a subheading. Lorem ipsum dolor sit amet, consectetuer adipiscing elit, sed diam nonummy nibh euismod tincidunt ut laoreet dolore magna aliquam erat.</a:t>
            </a:r>
            <a:endParaRPr b="0" lang="en-US" sz="20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218" name="PlaceHolder 3"/>
          <p:cNvSpPr>
            <a:spLocks noGrp="1"/>
          </p:cNvSpPr>
          <p:nvPr>
            <p:ph type="title"/>
          </p:nvPr>
        </p:nvSpPr>
        <p:spPr>
          <a:xfrm>
            <a:off x="731880" y="285840"/>
            <a:ext cx="1072800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defTabSz="914400">
              <a:lnSpc>
                <a:spcPct val="90000"/>
              </a:lnSpc>
              <a:spcAft>
                <a:spcPts val="1001"/>
              </a:spcAft>
              <a:buNone/>
            </a:pPr>
            <a:r>
              <a:rPr b="0" lang="en-US" sz="3200" spc="-1" strike="noStrike">
                <a:solidFill>
                  <a:srgbClr val="ffffff"/>
                </a:solidFill>
                <a:latin typeface="Poppins Medium"/>
              </a:rPr>
              <a:t>This is a headline</a:t>
            </a:r>
            <a:endParaRPr b="0" lang="en-US" sz="32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219" name="PlaceHolder 4"/>
          <p:cNvSpPr>
            <a:spLocks noGrp="1"/>
          </p:cNvSpPr>
          <p:nvPr>
            <p:ph type="sldNum" idx="3"/>
          </p:nvPr>
        </p:nvSpPr>
        <p:spPr>
          <a:xfrm>
            <a:off x="11433240" y="6354000"/>
            <a:ext cx="2883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en-US" sz="800" spc="-1" strike="noStrike">
                <a:solidFill>
                  <a:srgbClr val="808080"/>
                </a:solidFill>
                <a:latin typeface="Poppins SemiBold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A77E286C-D435-4EB5-AED3-CBC640B6D614}" type="slidenum">
              <a:rPr b="0" lang="en-US" sz="800" spc="-1" strike="noStrike">
                <a:solidFill>
                  <a:srgbClr val="808080"/>
                </a:solidFill>
                <a:latin typeface="Poppins SemiBold"/>
              </a:rPr>
              <a:t>&lt;number&gt;</a:t>
            </a:fld>
            <a:endParaRPr b="0" lang="en-US" sz="800" spc="-1" strike="noStrike">
              <a:solidFill>
                <a:srgbClr val="ffffff"/>
              </a:solidFill>
              <a:latin typeface="Times New Roman"/>
            </a:endParaRPr>
          </a:p>
        </p:txBody>
      </p:sp>
      <p:pic>
        <p:nvPicPr>
          <p:cNvPr id="220" name="Picture 8" descr="Icon&#10;&#10;Description automatically generated with medium confidence"/>
          <p:cNvPicPr/>
          <p:nvPr/>
        </p:nvPicPr>
        <p:blipFill>
          <a:blip r:embed="rId3"/>
          <a:stretch/>
        </p:blipFill>
        <p:spPr>
          <a:xfrm>
            <a:off x="609480" y="6285960"/>
            <a:ext cx="456840" cy="258120"/>
          </a:xfrm>
          <a:prstGeom prst="rect">
            <a:avLst/>
          </a:prstGeom>
          <a:ln w="0">
            <a:noFill/>
          </a:ln>
        </p:spPr>
      </p:pic>
    </p:spTree>
  </p:cSld>
  <p:clrMap bg1="lt1" bg2="lt2" tx1="dk1" tx2="dk2" accent1="accent1" accent2="accent2" accent3="accent3" accent4="accent4" accent5="accent5" accent6="accent6" hlink="hlink" folHlink="folHlink"/>
  <p:sldLayoutIdLst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  <p:sldLayoutId id="2147483724" r:id="rId14"/>
    <p:sldLayoutId id="2147483725" r:id="rId15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accent4">
            <a:lumMod val="40000"/>
            <a:lumOff val="60000"/>
          </a:schemeClr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TextBox 1"/>
          <p:cNvSpPr/>
          <p:nvPr/>
        </p:nvSpPr>
        <p:spPr>
          <a:xfrm>
            <a:off x="1066680" y="6354000"/>
            <a:ext cx="1229760" cy="122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AU" sz="800" spc="-1" strike="noStrike">
                <a:solidFill>
                  <a:srgbClr val="595959"/>
                </a:solidFill>
                <a:latin typeface="Poppins"/>
              </a:rPr>
              <a:t>Copyright © SUSE</a:t>
            </a:r>
            <a:endParaRPr b="0" lang="en-US" sz="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8" name="PlaceHolder 1"/>
          <p:cNvSpPr>
            <a:spLocks noGrp="1"/>
          </p:cNvSpPr>
          <p:nvPr>
            <p:ph type="body"/>
          </p:nvPr>
        </p:nvSpPr>
        <p:spPr>
          <a:xfrm>
            <a:off x="731880" y="4254480"/>
            <a:ext cx="4695480" cy="602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 defTabSz="914400">
              <a:lnSpc>
                <a:spcPct val="110000"/>
              </a:lnSpc>
              <a:spcAft>
                <a:spcPts val="1001"/>
              </a:spcAft>
              <a:buNone/>
              <a:tabLst>
                <a:tab algn="l" pos="0"/>
              </a:tabLst>
            </a:pPr>
            <a:r>
              <a:rPr b="0" lang="en-US" sz="1800" spc="-1" strike="noStrike">
                <a:solidFill>
                  <a:schemeClr val="accent4">
                    <a:lumMod val="50000"/>
                  </a:schemeClr>
                </a:solidFill>
                <a:latin typeface="Poppins Light"/>
              </a:rPr>
              <a:t>This is a subheading. Lorem ipsum dolor sit amet, consectetuer adipiscing elit.</a:t>
            </a:r>
            <a:endParaRPr b="0" lang="en-US" sz="1800" spc="-1" strike="noStrike">
              <a:solidFill>
                <a:srgbClr val="0c322c"/>
              </a:solidFill>
              <a:latin typeface="Poppins Light"/>
            </a:endParaRPr>
          </a:p>
        </p:txBody>
      </p:sp>
      <p:sp>
        <p:nvSpPr>
          <p:cNvPr id="259" name="PlaceHolder 2"/>
          <p:cNvSpPr>
            <a:spLocks noGrp="1"/>
          </p:cNvSpPr>
          <p:nvPr>
            <p:ph type="body"/>
          </p:nvPr>
        </p:nvSpPr>
        <p:spPr>
          <a:xfrm>
            <a:off x="731880" y="-15480"/>
            <a:ext cx="469548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p>
            <a:pPr indent="0" defTabSz="914400">
              <a:lnSpc>
                <a:spcPct val="90000"/>
              </a:lnSpc>
              <a:spcAft>
                <a:spcPts val="1001"/>
              </a:spcAft>
              <a:buNone/>
              <a:tabLst>
                <a:tab algn="l" pos="0"/>
              </a:tabLst>
            </a:pPr>
            <a:r>
              <a:rPr b="0" lang="en-US" sz="3200" spc="-1" strike="noStrike">
                <a:solidFill>
                  <a:schemeClr val="accent4">
                    <a:lumMod val="50000"/>
                  </a:schemeClr>
                </a:solidFill>
                <a:latin typeface="Poppins Medium"/>
              </a:rPr>
              <a:t>This is a multi line heading for the super sub divider.</a:t>
            </a:r>
            <a:endParaRPr b="0" lang="en-US" sz="3200" spc="-1" strike="noStrike">
              <a:solidFill>
                <a:srgbClr val="0c322c"/>
              </a:solidFill>
              <a:latin typeface="Poppins Light"/>
            </a:endParaRPr>
          </a:p>
        </p:txBody>
      </p:sp>
      <p:pic>
        <p:nvPicPr>
          <p:cNvPr id="260" name="Picture 9" descr="Background pattern&#10;&#10;Description automatically generated"/>
          <p:cNvPicPr/>
          <p:nvPr/>
        </p:nvPicPr>
        <p:blipFill>
          <a:blip r:embed="rId2"/>
          <a:stretch/>
        </p:blipFill>
        <p:spPr>
          <a:xfrm>
            <a:off x="6480" y="0"/>
            <a:ext cx="12188520" cy="1702800"/>
          </a:xfrm>
          <a:prstGeom prst="rect">
            <a:avLst/>
          </a:prstGeom>
          <a:ln w="0">
            <a:noFill/>
          </a:ln>
        </p:spPr>
      </p:pic>
      <p:pic>
        <p:nvPicPr>
          <p:cNvPr id="261" name="Picture 10" descr="Logo, icon&#10;&#10;Description automatically generated with medium confidence"/>
          <p:cNvPicPr/>
          <p:nvPr/>
        </p:nvPicPr>
        <p:blipFill>
          <a:blip r:embed="rId3"/>
          <a:stretch/>
        </p:blipFill>
        <p:spPr>
          <a:xfrm>
            <a:off x="609480" y="6285960"/>
            <a:ext cx="456840" cy="258120"/>
          </a:xfrm>
          <a:prstGeom prst="rect">
            <a:avLst/>
          </a:prstGeom>
          <a:ln w="0">
            <a:noFill/>
          </a:ln>
        </p:spPr>
      </p:pic>
      <p:sp>
        <p:nvSpPr>
          <p:cNvPr id="262" name="PlaceHolder 3"/>
          <p:cNvSpPr>
            <a:spLocks noGrp="1"/>
          </p:cNvSpPr>
          <p:nvPr>
            <p:ph type="sldNum" idx="4"/>
          </p:nvPr>
        </p:nvSpPr>
        <p:spPr>
          <a:xfrm>
            <a:off x="11433240" y="6354000"/>
            <a:ext cx="2883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en-US" sz="800" spc="-1" strike="noStrike">
                <a:solidFill>
                  <a:srgbClr val="bfbfbf"/>
                </a:solidFill>
                <a:latin typeface="Poppins SemiBold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7FFAED17-4CD9-40CB-907E-C804BD1A2126}" type="slidenum">
              <a:rPr b="0" lang="en-US" sz="800" spc="-1" strike="noStrike">
                <a:solidFill>
                  <a:srgbClr val="bfbfbf"/>
                </a:solidFill>
                <a:latin typeface="Poppins SemiBold"/>
              </a:rPr>
              <a:t>&lt;number&gt;</a:t>
            </a:fld>
            <a:endParaRPr b="0" lang="en-US" sz="8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263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en-US" sz="1800" spc="-1" strike="noStrike">
                <a:solidFill>
                  <a:srgbClr val="000000"/>
                </a:solidFill>
                <a:latin typeface="Poppins Light"/>
              </a:rPr>
              <a:t>Click to edit the title text format</a:t>
            </a:r>
            <a:endParaRPr b="0" lang="en-US" sz="1800" spc="-1" strike="noStrike">
              <a:solidFill>
                <a:srgbClr val="000000"/>
              </a:solidFill>
              <a:latin typeface="Poppins Light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  <p:sldLayoutId id="2147483736" r:id="rId13"/>
    <p:sldLayoutId id="2147483737" r:id="rId14"/>
    <p:sldLayoutId id="2147483738" r:id="rId15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8221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TextBox 19"/>
          <p:cNvSpPr/>
          <p:nvPr/>
        </p:nvSpPr>
        <p:spPr>
          <a:xfrm>
            <a:off x="1066680" y="6354000"/>
            <a:ext cx="1229760" cy="122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AU" sz="800" spc="-1" strike="noStrike">
                <a:solidFill>
                  <a:srgbClr val="a6a6a6"/>
                </a:solidFill>
                <a:latin typeface="Poppins"/>
              </a:rPr>
              <a:t>Copyright © SUSE</a:t>
            </a:r>
            <a:endParaRPr b="0" lang="en-US" sz="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01" name="PlaceHolder 1"/>
          <p:cNvSpPr>
            <a:spLocks noGrp="1"/>
          </p:cNvSpPr>
          <p:nvPr>
            <p:ph type="body"/>
          </p:nvPr>
        </p:nvSpPr>
        <p:spPr>
          <a:xfrm>
            <a:off x="731880" y="1822320"/>
            <a:ext cx="951840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343080" indent="-343080" defTabSz="914400">
              <a:lnSpc>
                <a:spcPct val="110000"/>
              </a:lnSpc>
              <a:spcBef>
                <a:spcPts val="1001"/>
              </a:spcBef>
              <a:spcAft>
                <a:spcPts val="1001"/>
              </a:spcAft>
              <a:buClr>
                <a:srgbClr val="30ba78"/>
              </a:buClr>
              <a:buFont typeface="Poppins Medium"/>
              <a:buAutoNum type="arabicPeriod"/>
            </a:pPr>
            <a:r>
              <a:rPr b="0" lang="en-AU" sz="1800" spc="-1" strike="noStrike">
                <a:solidFill>
                  <a:srgbClr val="ffffff"/>
                </a:solidFill>
                <a:latin typeface="Poppins Light"/>
              </a:rPr>
              <a:t>Section title here</a:t>
            </a:r>
            <a:br>
              <a:rPr sz="1800"/>
            </a:br>
            <a:r>
              <a:rPr b="0" lang="en-AU" sz="1800" spc="-1" strike="noStrike">
                <a:solidFill>
                  <a:srgbClr val="ffffff"/>
                </a:solidFill>
                <a:latin typeface="Poppins Light"/>
              </a:rPr>
              <a:t>Short description of content.</a:t>
            </a: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  <a:p>
            <a:pPr marL="343080" indent="-343080" defTabSz="914400">
              <a:lnSpc>
                <a:spcPct val="110000"/>
              </a:lnSpc>
              <a:spcBef>
                <a:spcPts val="1001"/>
              </a:spcBef>
              <a:spcAft>
                <a:spcPts val="1001"/>
              </a:spcAft>
              <a:buClr>
                <a:srgbClr val="192072"/>
              </a:buClr>
              <a:buFont typeface="Poppins Medium"/>
              <a:buAutoNum type="arabicPeriod"/>
            </a:pPr>
            <a:r>
              <a:rPr b="0" lang="en-AU" sz="1800" spc="-1" strike="noStrike">
                <a:solidFill>
                  <a:srgbClr val="ffffff"/>
                </a:solidFill>
                <a:latin typeface="Poppins Light"/>
              </a:rPr>
              <a:t>Section title here</a:t>
            </a:r>
            <a:br>
              <a:rPr sz="1800"/>
            </a:br>
            <a:r>
              <a:rPr b="0" lang="en-AU" sz="1800" spc="-1" strike="noStrike">
                <a:solidFill>
                  <a:srgbClr val="ffffff"/>
                </a:solidFill>
                <a:latin typeface="Poppins Light"/>
              </a:rPr>
              <a:t>Short description of content.</a:t>
            </a: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  <a:p>
            <a:pPr marL="343080" indent="-343080" defTabSz="914400">
              <a:lnSpc>
                <a:spcPct val="110000"/>
              </a:lnSpc>
              <a:spcBef>
                <a:spcPts val="1001"/>
              </a:spcBef>
              <a:spcAft>
                <a:spcPts val="1001"/>
              </a:spcAft>
              <a:buClr>
                <a:srgbClr val="192072"/>
              </a:buClr>
              <a:buFont typeface="Poppins Medium"/>
              <a:buAutoNum type="arabicPeriod"/>
            </a:pPr>
            <a:r>
              <a:rPr b="0" lang="en-AU" sz="1800" spc="-1" strike="noStrike">
                <a:solidFill>
                  <a:srgbClr val="ffffff"/>
                </a:solidFill>
                <a:latin typeface="Poppins Light"/>
              </a:rPr>
              <a:t>Section title here</a:t>
            </a:r>
            <a:br>
              <a:rPr sz="1800"/>
            </a:br>
            <a:r>
              <a:rPr b="0" lang="en-AU" sz="1800" spc="-1" strike="noStrike">
                <a:solidFill>
                  <a:srgbClr val="ffffff"/>
                </a:solidFill>
                <a:latin typeface="Poppins Light"/>
              </a:rPr>
              <a:t>Short description of content.</a:t>
            </a: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  <a:p>
            <a:pPr marL="343080" indent="-343080" defTabSz="914400">
              <a:lnSpc>
                <a:spcPct val="110000"/>
              </a:lnSpc>
              <a:spcBef>
                <a:spcPts val="1001"/>
              </a:spcBef>
              <a:spcAft>
                <a:spcPts val="1001"/>
              </a:spcAft>
              <a:buClr>
                <a:srgbClr val="192072"/>
              </a:buClr>
              <a:buFont typeface="Poppins Medium"/>
              <a:buAutoNum type="arabicPeriod"/>
            </a:pPr>
            <a:r>
              <a:rPr b="0" lang="en-AU" sz="1800" spc="-1" strike="noStrike">
                <a:solidFill>
                  <a:srgbClr val="ffffff"/>
                </a:solidFill>
                <a:latin typeface="Poppins Light"/>
              </a:rPr>
              <a:t>Section title here</a:t>
            </a:r>
            <a:br>
              <a:rPr sz="1800"/>
            </a:br>
            <a:r>
              <a:rPr b="0" lang="en-AU" sz="1800" spc="-1" strike="noStrike">
                <a:solidFill>
                  <a:srgbClr val="ffffff"/>
                </a:solidFill>
                <a:latin typeface="Poppins Light"/>
              </a:rPr>
              <a:t>Short description of content.</a:t>
            </a: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  <p:pic>
        <p:nvPicPr>
          <p:cNvPr id="302" name="Picture 3" descr=""/>
          <p:cNvPicPr/>
          <p:nvPr/>
        </p:nvPicPr>
        <p:blipFill>
          <a:blip r:embed="rId2"/>
          <a:stretch/>
        </p:blipFill>
        <p:spPr>
          <a:xfrm flipH="1" rot="10800000">
            <a:off x="6480" y="0"/>
            <a:ext cx="12188520" cy="851040"/>
          </a:xfrm>
          <a:prstGeom prst="rect">
            <a:avLst/>
          </a:prstGeom>
          <a:ln w="0">
            <a:noFill/>
          </a:ln>
        </p:spPr>
      </p:pic>
      <p:sp>
        <p:nvSpPr>
          <p:cNvPr id="303" name="PlaceHolder 2"/>
          <p:cNvSpPr>
            <a:spLocks noGrp="1"/>
          </p:cNvSpPr>
          <p:nvPr>
            <p:ph type="title"/>
          </p:nvPr>
        </p:nvSpPr>
        <p:spPr>
          <a:xfrm>
            <a:off x="731880" y="285840"/>
            <a:ext cx="1072800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defTabSz="914400">
              <a:lnSpc>
                <a:spcPct val="90000"/>
              </a:lnSpc>
              <a:spcAft>
                <a:spcPts val="1001"/>
              </a:spcAft>
              <a:buNone/>
            </a:pPr>
            <a:r>
              <a:rPr b="0" lang="en-US" sz="3200" spc="-1" strike="noStrike">
                <a:solidFill>
                  <a:srgbClr val="ffffff"/>
                </a:solidFill>
                <a:latin typeface="Poppins Medium"/>
              </a:rPr>
              <a:t>This is an agenda slide</a:t>
            </a:r>
            <a:endParaRPr b="0" lang="en-US" sz="32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304" name="PlaceHolder 3"/>
          <p:cNvSpPr>
            <a:spLocks noGrp="1"/>
          </p:cNvSpPr>
          <p:nvPr>
            <p:ph type="sldNum" idx="5"/>
          </p:nvPr>
        </p:nvSpPr>
        <p:spPr>
          <a:xfrm>
            <a:off x="11433240" y="6354000"/>
            <a:ext cx="2883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en-US" sz="800" spc="-1" strike="noStrike">
                <a:solidFill>
                  <a:srgbClr val="808080"/>
                </a:solidFill>
                <a:latin typeface="Poppins SemiBold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EC9FDEAE-7C8E-4149-8137-E1B62BDF3677}" type="slidenum">
              <a:rPr b="0" lang="en-US" sz="800" spc="-1" strike="noStrike">
                <a:solidFill>
                  <a:srgbClr val="808080"/>
                </a:solidFill>
                <a:latin typeface="Poppins SemiBold"/>
              </a:rPr>
              <a:t>&lt;number&gt;</a:t>
            </a:fld>
            <a:endParaRPr b="0" lang="en-US" sz="800" spc="-1" strike="noStrike">
              <a:solidFill>
                <a:srgbClr val="ffffff"/>
              </a:solidFill>
              <a:latin typeface="Times New Roman"/>
            </a:endParaRPr>
          </a:p>
        </p:txBody>
      </p:sp>
      <p:pic>
        <p:nvPicPr>
          <p:cNvPr id="305" name="Picture 13" descr="Icon&#10;&#10;Description automatically generated with medium confidence"/>
          <p:cNvPicPr/>
          <p:nvPr/>
        </p:nvPicPr>
        <p:blipFill>
          <a:blip r:embed="rId3"/>
          <a:stretch/>
        </p:blipFill>
        <p:spPr>
          <a:xfrm>
            <a:off x="609480" y="6285960"/>
            <a:ext cx="456840" cy="258120"/>
          </a:xfrm>
          <a:prstGeom prst="rect">
            <a:avLst/>
          </a:prstGeom>
          <a:ln w="0">
            <a:noFill/>
          </a:ln>
        </p:spPr>
      </p:pic>
    </p:spTree>
  </p:cSld>
  <p:clrMap bg1="lt1" bg2="lt2" tx1="dk1" tx2="dk2" accent1="accent1" accent2="accent2" accent3="accent3" accent4="accent4" accent5="accent5" accent6="accent6" hlink="hlink" folHlink="folHlink"/>
  <p:sldLayoutIdLst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  <p:sldLayoutId id="2147483749" r:id="rId13"/>
    <p:sldLayoutId id="2147483750" r:id="rId14"/>
    <p:sldLayoutId id="2147483751" r:id="rId15"/>
  </p:sldLayoutIdLst>
</p:sldMaster>
</file>

<file path=ppt/slideMasters/slideMaster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8221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TextBox 19"/>
          <p:cNvSpPr/>
          <p:nvPr/>
        </p:nvSpPr>
        <p:spPr>
          <a:xfrm>
            <a:off x="1066680" y="6354000"/>
            <a:ext cx="1229760" cy="122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en-AU" sz="800" spc="-1" strike="noStrike">
                <a:solidFill>
                  <a:srgbClr val="a6a6a6"/>
                </a:solidFill>
                <a:latin typeface="Poppins"/>
              </a:rPr>
              <a:t>Copyright © SUSE</a:t>
            </a:r>
            <a:endParaRPr b="0" lang="en-US" sz="800" spc="-1" strike="noStrike">
              <a:solidFill>
                <a:srgbClr val="ffffff"/>
              </a:solidFill>
              <a:latin typeface="Arial"/>
            </a:endParaRPr>
          </a:p>
        </p:txBody>
      </p:sp>
      <p:sp>
        <p:nvSpPr>
          <p:cNvPr id="343" name="Rectangle 6"/>
          <p:cNvSpPr/>
          <p:nvPr/>
        </p:nvSpPr>
        <p:spPr>
          <a:xfrm>
            <a:off x="731880" y="3918960"/>
            <a:ext cx="2284200" cy="2209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Poppins Light"/>
            </a:endParaRPr>
          </a:p>
        </p:txBody>
      </p:sp>
      <p:sp>
        <p:nvSpPr>
          <p:cNvPr id="344" name="PlaceHolder 1"/>
          <p:cNvSpPr>
            <a:spLocks noGrp="1"/>
          </p:cNvSpPr>
          <p:nvPr>
            <p:ph type="body"/>
          </p:nvPr>
        </p:nvSpPr>
        <p:spPr>
          <a:xfrm>
            <a:off x="731880" y="1299600"/>
            <a:ext cx="2284200" cy="2619360"/>
          </a:xfrm>
          <a:prstGeom prst="rect">
            <a:avLst/>
          </a:prstGeom>
          <a:solidFill>
            <a:srgbClr val="efefef"/>
          </a:solidFill>
          <a:ln w="0">
            <a:noFill/>
          </a:ln>
        </p:spPr>
        <p:txBody>
          <a:bodyPr lIns="90000" rIns="90000" tIns="45000" bIns="1008000" anchor="ctr">
            <a:noAutofit/>
          </a:bodyPr>
          <a:p>
            <a:pPr marL="432000" indent="-324000">
              <a:lnSpc>
                <a:spcPct val="11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600" spc="-1" strike="noStrike">
                <a:solidFill>
                  <a:srgbClr val="ffffff"/>
                </a:solidFill>
                <a:latin typeface="Poppins Light"/>
              </a:rPr>
              <a:t>Click to edit the outline text format</a:t>
            </a:r>
            <a:endParaRPr b="0" lang="en-US" sz="1600" spc="-1" strike="noStrike">
              <a:solidFill>
                <a:srgbClr val="ffffff"/>
              </a:solidFill>
              <a:latin typeface="Poppins Light"/>
            </a:endParaRPr>
          </a:p>
          <a:p>
            <a:pPr lvl="1" marL="864000" indent="-324000">
              <a:lnSpc>
                <a:spcPct val="110000"/>
              </a:lnSpc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600" spc="-1" strike="noStrike">
                <a:solidFill>
                  <a:srgbClr val="ffffff"/>
                </a:solidFill>
                <a:latin typeface="Poppins Light"/>
              </a:rPr>
              <a:t>Second Outline Level</a:t>
            </a:r>
            <a:endParaRPr b="0" lang="en-US" sz="1600" spc="-1" strike="noStrike">
              <a:solidFill>
                <a:srgbClr val="ffffff"/>
              </a:solidFill>
              <a:latin typeface="Poppins Light"/>
            </a:endParaRPr>
          </a:p>
          <a:p>
            <a:pPr lvl="2" marL="1296000" indent="-288000">
              <a:lnSpc>
                <a:spcPct val="110000"/>
              </a:lnSpc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600" spc="-1" strike="noStrike">
                <a:solidFill>
                  <a:srgbClr val="ffffff"/>
                </a:solidFill>
                <a:latin typeface="Poppins Light"/>
              </a:rPr>
              <a:t>Third Outline Level</a:t>
            </a:r>
            <a:endParaRPr b="0" lang="en-US" sz="1600" spc="-1" strike="noStrike">
              <a:solidFill>
                <a:srgbClr val="ffffff"/>
              </a:solidFill>
              <a:latin typeface="Poppins Light"/>
            </a:endParaRPr>
          </a:p>
          <a:p>
            <a:pPr lvl="3" marL="1728000" indent="-216000">
              <a:lnSpc>
                <a:spcPct val="110000"/>
              </a:lnSpc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600" spc="-1" strike="noStrike">
                <a:solidFill>
                  <a:srgbClr val="ffffff"/>
                </a:solidFill>
                <a:latin typeface="Poppins Light"/>
              </a:rPr>
              <a:t>Fourth Outline Level</a:t>
            </a:r>
            <a:endParaRPr b="0" lang="en-US" sz="1600" spc="-1" strike="noStrike">
              <a:solidFill>
                <a:srgbClr val="ffffff"/>
              </a:solidFill>
              <a:latin typeface="Poppins Light"/>
            </a:endParaRPr>
          </a:p>
          <a:p>
            <a:pPr lvl="4" marL="2160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600" spc="-1" strike="noStrike">
                <a:solidFill>
                  <a:srgbClr val="ffffff"/>
                </a:solidFill>
                <a:latin typeface="Poppins Light"/>
              </a:rPr>
              <a:t>Fifth Outline Level</a:t>
            </a:r>
            <a:endParaRPr b="0" lang="en-US" sz="1600" spc="-1" strike="noStrike">
              <a:solidFill>
                <a:srgbClr val="ffffff"/>
              </a:solidFill>
              <a:latin typeface="Poppins Light"/>
            </a:endParaRPr>
          </a:p>
          <a:p>
            <a:pPr lvl="5" marL="2592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600" spc="-1" strike="noStrike">
                <a:solidFill>
                  <a:srgbClr val="ffffff"/>
                </a:solidFill>
                <a:latin typeface="Poppins Light"/>
              </a:rPr>
              <a:t>Sixth Outline Level</a:t>
            </a:r>
            <a:endParaRPr b="0" lang="en-US" sz="1600" spc="-1" strike="noStrike">
              <a:solidFill>
                <a:srgbClr val="ffffff"/>
              </a:solidFill>
              <a:latin typeface="Poppins Light"/>
            </a:endParaRPr>
          </a:p>
          <a:p>
            <a:pPr lvl="6" marL="3024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600" spc="-1" strike="noStrike">
                <a:solidFill>
                  <a:srgbClr val="ffffff"/>
                </a:solidFill>
                <a:latin typeface="Poppins Light"/>
              </a:rPr>
              <a:t>Seventh Outline Level</a:t>
            </a:r>
            <a:endParaRPr b="0" lang="en-US" sz="16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45" name="PlaceHolder 2"/>
          <p:cNvSpPr>
            <a:spLocks noGrp="1"/>
          </p:cNvSpPr>
          <p:nvPr>
            <p:ph type="body"/>
          </p:nvPr>
        </p:nvSpPr>
        <p:spPr>
          <a:xfrm>
            <a:off x="861120" y="4102200"/>
            <a:ext cx="203040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600" spc="-1" strike="noStrike">
                <a:solidFill>
                  <a:srgbClr val="ffffff"/>
                </a:solidFill>
                <a:latin typeface="Poppins Medium"/>
              </a:rPr>
              <a:t>First name </a:t>
            </a:r>
            <a:br>
              <a:rPr sz="1600"/>
            </a:br>
            <a:r>
              <a:rPr b="0" lang="en-US" sz="1600" spc="-1" strike="noStrike">
                <a:solidFill>
                  <a:srgbClr val="ffffff"/>
                </a:solidFill>
                <a:latin typeface="Poppins Medium"/>
              </a:rPr>
              <a:t>Last Name</a:t>
            </a:r>
            <a:endParaRPr b="0" lang="en-US" sz="16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46" name="PlaceHolder 3"/>
          <p:cNvSpPr>
            <a:spLocks noGrp="1"/>
          </p:cNvSpPr>
          <p:nvPr>
            <p:ph type="body"/>
          </p:nvPr>
        </p:nvSpPr>
        <p:spPr>
          <a:xfrm>
            <a:off x="861120" y="4947840"/>
            <a:ext cx="2030400" cy="181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100" spc="-1" strike="noStrike">
                <a:solidFill>
                  <a:srgbClr val="ffffff"/>
                </a:solidFill>
                <a:latin typeface="Poppins Light"/>
              </a:rPr>
              <a:t>Job Title</a:t>
            </a:r>
            <a:endParaRPr b="0" lang="en-US" sz="11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47" name="PlaceHolder 4"/>
          <p:cNvSpPr>
            <a:spLocks noGrp="1"/>
          </p:cNvSpPr>
          <p:nvPr>
            <p:ph type="body"/>
          </p:nvPr>
        </p:nvSpPr>
        <p:spPr>
          <a:xfrm>
            <a:off x="861120" y="5176080"/>
            <a:ext cx="2030400" cy="367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100" spc="-1" strike="noStrike">
                <a:solidFill>
                  <a:srgbClr val="ffffff"/>
                </a:solidFill>
                <a:latin typeface="Poppins Light"/>
              </a:rPr>
              <a:t>name.surename@suse.com</a:t>
            </a:r>
            <a:endParaRPr b="0" lang="en-US" sz="1100" spc="-1" strike="noStrike">
              <a:solidFill>
                <a:srgbClr val="ffffff"/>
              </a:solidFill>
              <a:latin typeface="Poppins Light"/>
            </a:endParaRPr>
          </a:p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100" spc="-1" strike="noStrike">
                <a:solidFill>
                  <a:srgbClr val="ffffff"/>
                </a:solidFill>
                <a:latin typeface="Poppins Light"/>
              </a:rPr>
              <a:t>+49 123 456 789</a:t>
            </a:r>
            <a:endParaRPr b="0" lang="en-US" sz="11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48" name="Rectangle 25"/>
          <p:cNvSpPr/>
          <p:nvPr/>
        </p:nvSpPr>
        <p:spPr>
          <a:xfrm>
            <a:off x="3143160" y="3918960"/>
            <a:ext cx="2284200" cy="220968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Poppins Light"/>
            </a:endParaRPr>
          </a:p>
        </p:txBody>
      </p:sp>
      <p:sp>
        <p:nvSpPr>
          <p:cNvPr id="349" name="PlaceHolder 5"/>
          <p:cNvSpPr>
            <a:spLocks noGrp="1"/>
          </p:cNvSpPr>
          <p:nvPr>
            <p:ph type="body"/>
          </p:nvPr>
        </p:nvSpPr>
        <p:spPr>
          <a:xfrm>
            <a:off x="3143160" y="1299600"/>
            <a:ext cx="2284200" cy="2619360"/>
          </a:xfrm>
          <a:prstGeom prst="rect">
            <a:avLst/>
          </a:prstGeom>
          <a:solidFill>
            <a:srgbClr val="efefef"/>
          </a:solidFill>
          <a:ln w="0">
            <a:noFill/>
          </a:ln>
        </p:spPr>
        <p:txBody>
          <a:bodyPr lIns="90000" rIns="90000" tIns="45000" bIns="1008000" anchor="ctr">
            <a:noAutofit/>
          </a:bodyPr>
          <a:p>
            <a:pPr marL="432000" indent="-324000">
              <a:lnSpc>
                <a:spcPct val="11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600" spc="-1" strike="noStrike">
                <a:solidFill>
                  <a:srgbClr val="ffffff"/>
                </a:solidFill>
                <a:latin typeface="Poppins Light"/>
              </a:rPr>
              <a:t>Click to edit the outline text format</a:t>
            </a:r>
            <a:endParaRPr b="0" lang="en-US" sz="1600" spc="-1" strike="noStrike">
              <a:solidFill>
                <a:srgbClr val="ffffff"/>
              </a:solidFill>
              <a:latin typeface="Poppins Light"/>
            </a:endParaRPr>
          </a:p>
          <a:p>
            <a:pPr lvl="1" marL="864000" indent="-324000">
              <a:lnSpc>
                <a:spcPct val="110000"/>
              </a:lnSpc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600" spc="-1" strike="noStrike">
                <a:solidFill>
                  <a:srgbClr val="ffffff"/>
                </a:solidFill>
                <a:latin typeface="Poppins Light"/>
              </a:rPr>
              <a:t>Second Outline Level</a:t>
            </a:r>
            <a:endParaRPr b="0" lang="en-US" sz="1600" spc="-1" strike="noStrike">
              <a:solidFill>
                <a:srgbClr val="ffffff"/>
              </a:solidFill>
              <a:latin typeface="Poppins Light"/>
            </a:endParaRPr>
          </a:p>
          <a:p>
            <a:pPr lvl="2" marL="1296000" indent="-288000">
              <a:lnSpc>
                <a:spcPct val="110000"/>
              </a:lnSpc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600" spc="-1" strike="noStrike">
                <a:solidFill>
                  <a:srgbClr val="ffffff"/>
                </a:solidFill>
                <a:latin typeface="Poppins Light"/>
              </a:rPr>
              <a:t>Third Outline Level</a:t>
            </a:r>
            <a:endParaRPr b="0" lang="en-US" sz="1600" spc="-1" strike="noStrike">
              <a:solidFill>
                <a:srgbClr val="ffffff"/>
              </a:solidFill>
              <a:latin typeface="Poppins Light"/>
            </a:endParaRPr>
          </a:p>
          <a:p>
            <a:pPr lvl="3" marL="1728000" indent="-216000">
              <a:lnSpc>
                <a:spcPct val="110000"/>
              </a:lnSpc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600" spc="-1" strike="noStrike">
                <a:solidFill>
                  <a:srgbClr val="ffffff"/>
                </a:solidFill>
                <a:latin typeface="Poppins Light"/>
              </a:rPr>
              <a:t>Fourth Outline Level</a:t>
            </a:r>
            <a:endParaRPr b="0" lang="en-US" sz="1600" spc="-1" strike="noStrike">
              <a:solidFill>
                <a:srgbClr val="ffffff"/>
              </a:solidFill>
              <a:latin typeface="Poppins Light"/>
            </a:endParaRPr>
          </a:p>
          <a:p>
            <a:pPr lvl="4" marL="2160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600" spc="-1" strike="noStrike">
                <a:solidFill>
                  <a:srgbClr val="ffffff"/>
                </a:solidFill>
                <a:latin typeface="Poppins Light"/>
              </a:rPr>
              <a:t>Fifth Outline Level</a:t>
            </a:r>
            <a:endParaRPr b="0" lang="en-US" sz="1600" spc="-1" strike="noStrike">
              <a:solidFill>
                <a:srgbClr val="ffffff"/>
              </a:solidFill>
              <a:latin typeface="Poppins Light"/>
            </a:endParaRPr>
          </a:p>
          <a:p>
            <a:pPr lvl="5" marL="2592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600" spc="-1" strike="noStrike">
                <a:solidFill>
                  <a:srgbClr val="ffffff"/>
                </a:solidFill>
                <a:latin typeface="Poppins Light"/>
              </a:rPr>
              <a:t>Sixth Outline Level</a:t>
            </a:r>
            <a:endParaRPr b="0" lang="en-US" sz="1600" spc="-1" strike="noStrike">
              <a:solidFill>
                <a:srgbClr val="ffffff"/>
              </a:solidFill>
              <a:latin typeface="Poppins Light"/>
            </a:endParaRPr>
          </a:p>
          <a:p>
            <a:pPr lvl="6" marL="3024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600" spc="-1" strike="noStrike">
                <a:solidFill>
                  <a:srgbClr val="ffffff"/>
                </a:solidFill>
                <a:latin typeface="Poppins Light"/>
              </a:rPr>
              <a:t>Seventh Outline Level</a:t>
            </a:r>
            <a:endParaRPr b="0" lang="en-US" sz="16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50" name="Rectangle 32"/>
          <p:cNvSpPr/>
          <p:nvPr/>
        </p:nvSpPr>
        <p:spPr>
          <a:xfrm>
            <a:off x="5556240" y="3918960"/>
            <a:ext cx="2284200" cy="2209680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Poppins Light"/>
            </a:endParaRPr>
          </a:p>
        </p:txBody>
      </p:sp>
      <p:sp>
        <p:nvSpPr>
          <p:cNvPr id="351" name="PlaceHolder 6"/>
          <p:cNvSpPr>
            <a:spLocks noGrp="1"/>
          </p:cNvSpPr>
          <p:nvPr>
            <p:ph type="body"/>
          </p:nvPr>
        </p:nvSpPr>
        <p:spPr>
          <a:xfrm>
            <a:off x="5556240" y="1299600"/>
            <a:ext cx="2284200" cy="2619360"/>
          </a:xfrm>
          <a:prstGeom prst="rect">
            <a:avLst/>
          </a:prstGeom>
          <a:solidFill>
            <a:srgbClr val="efefef"/>
          </a:solidFill>
          <a:ln w="0">
            <a:noFill/>
          </a:ln>
        </p:spPr>
        <p:txBody>
          <a:bodyPr lIns="90000" rIns="90000" tIns="45000" bIns="1008000" anchor="ctr">
            <a:noAutofit/>
          </a:bodyPr>
          <a:p>
            <a:pPr marL="432000" indent="-324000">
              <a:lnSpc>
                <a:spcPct val="11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600" spc="-1" strike="noStrike">
                <a:solidFill>
                  <a:srgbClr val="ffffff"/>
                </a:solidFill>
                <a:latin typeface="Poppins Light"/>
              </a:rPr>
              <a:t>Click to edit the outline text format</a:t>
            </a:r>
            <a:endParaRPr b="0" lang="en-US" sz="1600" spc="-1" strike="noStrike">
              <a:solidFill>
                <a:srgbClr val="ffffff"/>
              </a:solidFill>
              <a:latin typeface="Poppins Light"/>
            </a:endParaRPr>
          </a:p>
          <a:p>
            <a:pPr lvl="1" marL="864000" indent="-324000">
              <a:lnSpc>
                <a:spcPct val="110000"/>
              </a:lnSpc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600" spc="-1" strike="noStrike">
                <a:solidFill>
                  <a:srgbClr val="ffffff"/>
                </a:solidFill>
                <a:latin typeface="Poppins Light"/>
              </a:rPr>
              <a:t>Second Outline Level</a:t>
            </a:r>
            <a:endParaRPr b="0" lang="en-US" sz="1600" spc="-1" strike="noStrike">
              <a:solidFill>
                <a:srgbClr val="ffffff"/>
              </a:solidFill>
              <a:latin typeface="Poppins Light"/>
            </a:endParaRPr>
          </a:p>
          <a:p>
            <a:pPr lvl="2" marL="1296000" indent="-288000">
              <a:lnSpc>
                <a:spcPct val="110000"/>
              </a:lnSpc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600" spc="-1" strike="noStrike">
                <a:solidFill>
                  <a:srgbClr val="ffffff"/>
                </a:solidFill>
                <a:latin typeface="Poppins Light"/>
              </a:rPr>
              <a:t>Third Outline Level</a:t>
            </a:r>
            <a:endParaRPr b="0" lang="en-US" sz="1600" spc="-1" strike="noStrike">
              <a:solidFill>
                <a:srgbClr val="ffffff"/>
              </a:solidFill>
              <a:latin typeface="Poppins Light"/>
            </a:endParaRPr>
          </a:p>
          <a:p>
            <a:pPr lvl="3" marL="1728000" indent="-216000">
              <a:lnSpc>
                <a:spcPct val="110000"/>
              </a:lnSpc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600" spc="-1" strike="noStrike">
                <a:solidFill>
                  <a:srgbClr val="ffffff"/>
                </a:solidFill>
                <a:latin typeface="Poppins Light"/>
              </a:rPr>
              <a:t>Fourth Outline Level</a:t>
            </a:r>
            <a:endParaRPr b="0" lang="en-US" sz="1600" spc="-1" strike="noStrike">
              <a:solidFill>
                <a:srgbClr val="ffffff"/>
              </a:solidFill>
              <a:latin typeface="Poppins Light"/>
            </a:endParaRPr>
          </a:p>
          <a:p>
            <a:pPr lvl="4" marL="2160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600" spc="-1" strike="noStrike">
                <a:solidFill>
                  <a:srgbClr val="ffffff"/>
                </a:solidFill>
                <a:latin typeface="Poppins Light"/>
              </a:rPr>
              <a:t>Fifth Outline Level</a:t>
            </a:r>
            <a:endParaRPr b="0" lang="en-US" sz="1600" spc="-1" strike="noStrike">
              <a:solidFill>
                <a:srgbClr val="ffffff"/>
              </a:solidFill>
              <a:latin typeface="Poppins Light"/>
            </a:endParaRPr>
          </a:p>
          <a:p>
            <a:pPr lvl="5" marL="2592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600" spc="-1" strike="noStrike">
                <a:solidFill>
                  <a:srgbClr val="ffffff"/>
                </a:solidFill>
                <a:latin typeface="Poppins Light"/>
              </a:rPr>
              <a:t>Sixth Outline Level</a:t>
            </a:r>
            <a:endParaRPr b="0" lang="en-US" sz="1600" spc="-1" strike="noStrike">
              <a:solidFill>
                <a:srgbClr val="ffffff"/>
              </a:solidFill>
              <a:latin typeface="Poppins Light"/>
            </a:endParaRPr>
          </a:p>
          <a:p>
            <a:pPr lvl="6" marL="3024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600" spc="-1" strike="noStrike">
                <a:solidFill>
                  <a:srgbClr val="ffffff"/>
                </a:solidFill>
                <a:latin typeface="Poppins Light"/>
              </a:rPr>
              <a:t>Seventh Outline Level</a:t>
            </a:r>
            <a:endParaRPr b="0" lang="en-US" sz="16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52" name="Rectangle 37"/>
          <p:cNvSpPr/>
          <p:nvPr/>
        </p:nvSpPr>
        <p:spPr>
          <a:xfrm>
            <a:off x="7969320" y="3918960"/>
            <a:ext cx="2284200" cy="2209680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 defTabSz="914400">
              <a:lnSpc>
                <a:spcPct val="100000"/>
              </a:lnSpc>
            </a:pPr>
            <a:endParaRPr b="0" lang="en-US" sz="1800" spc="-1" strike="noStrike">
              <a:solidFill>
                <a:schemeClr val="lt1"/>
              </a:solidFill>
              <a:latin typeface="Poppins Light"/>
            </a:endParaRPr>
          </a:p>
        </p:txBody>
      </p:sp>
      <p:sp>
        <p:nvSpPr>
          <p:cNvPr id="353" name="PlaceHolder 7"/>
          <p:cNvSpPr>
            <a:spLocks noGrp="1"/>
          </p:cNvSpPr>
          <p:nvPr>
            <p:ph type="body"/>
          </p:nvPr>
        </p:nvSpPr>
        <p:spPr>
          <a:xfrm>
            <a:off x="7969320" y="1299600"/>
            <a:ext cx="2284200" cy="2619360"/>
          </a:xfrm>
          <a:prstGeom prst="rect">
            <a:avLst/>
          </a:prstGeom>
          <a:solidFill>
            <a:srgbClr val="efefef"/>
          </a:solidFill>
          <a:ln w="0">
            <a:noFill/>
          </a:ln>
        </p:spPr>
        <p:txBody>
          <a:bodyPr lIns="90000" rIns="90000" tIns="45000" bIns="1008000" anchor="ctr">
            <a:noAutofit/>
          </a:bodyPr>
          <a:p>
            <a:pPr marL="432000" indent="-324000">
              <a:lnSpc>
                <a:spcPct val="110000"/>
              </a:lnSpc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600" spc="-1" strike="noStrike">
                <a:solidFill>
                  <a:srgbClr val="ffffff"/>
                </a:solidFill>
                <a:latin typeface="Poppins Light"/>
              </a:rPr>
              <a:t>Click to edit the outline text format</a:t>
            </a:r>
            <a:endParaRPr b="0" lang="en-US" sz="1600" spc="-1" strike="noStrike">
              <a:solidFill>
                <a:srgbClr val="ffffff"/>
              </a:solidFill>
              <a:latin typeface="Poppins Light"/>
            </a:endParaRPr>
          </a:p>
          <a:p>
            <a:pPr lvl="1" marL="864000" indent="-324000">
              <a:lnSpc>
                <a:spcPct val="110000"/>
              </a:lnSpc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600" spc="-1" strike="noStrike">
                <a:solidFill>
                  <a:srgbClr val="ffffff"/>
                </a:solidFill>
                <a:latin typeface="Poppins Light"/>
              </a:rPr>
              <a:t>Second Outline Level</a:t>
            </a:r>
            <a:endParaRPr b="0" lang="en-US" sz="1600" spc="-1" strike="noStrike">
              <a:solidFill>
                <a:srgbClr val="ffffff"/>
              </a:solidFill>
              <a:latin typeface="Poppins Light"/>
            </a:endParaRPr>
          </a:p>
          <a:p>
            <a:pPr lvl="2" marL="1296000" indent="-288000">
              <a:lnSpc>
                <a:spcPct val="110000"/>
              </a:lnSpc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600" spc="-1" strike="noStrike">
                <a:solidFill>
                  <a:srgbClr val="ffffff"/>
                </a:solidFill>
                <a:latin typeface="Poppins Light"/>
              </a:rPr>
              <a:t>Third Outline Level</a:t>
            </a:r>
            <a:endParaRPr b="0" lang="en-US" sz="1600" spc="-1" strike="noStrike">
              <a:solidFill>
                <a:srgbClr val="ffffff"/>
              </a:solidFill>
              <a:latin typeface="Poppins Light"/>
            </a:endParaRPr>
          </a:p>
          <a:p>
            <a:pPr lvl="3" marL="1728000" indent="-216000">
              <a:lnSpc>
                <a:spcPct val="110000"/>
              </a:lnSpc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en-US" sz="1600" spc="-1" strike="noStrike">
                <a:solidFill>
                  <a:srgbClr val="ffffff"/>
                </a:solidFill>
                <a:latin typeface="Poppins Light"/>
              </a:rPr>
              <a:t>Fourth Outline Level</a:t>
            </a:r>
            <a:endParaRPr b="0" lang="en-US" sz="1600" spc="-1" strike="noStrike">
              <a:solidFill>
                <a:srgbClr val="ffffff"/>
              </a:solidFill>
              <a:latin typeface="Poppins Light"/>
            </a:endParaRPr>
          </a:p>
          <a:p>
            <a:pPr lvl="4" marL="2160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600" spc="-1" strike="noStrike">
                <a:solidFill>
                  <a:srgbClr val="ffffff"/>
                </a:solidFill>
                <a:latin typeface="Poppins Light"/>
              </a:rPr>
              <a:t>Fifth Outline Level</a:t>
            </a:r>
            <a:endParaRPr b="0" lang="en-US" sz="1600" spc="-1" strike="noStrike">
              <a:solidFill>
                <a:srgbClr val="ffffff"/>
              </a:solidFill>
              <a:latin typeface="Poppins Light"/>
            </a:endParaRPr>
          </a:p>
          <a:p>
            <a:pPr lvl="5" marL="2592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600" spc="-1" strike="noStrike">
                <a:solidFill>
                  <a:srgbClr val="ffffff"/>
                </a:solidFill>
                <a:latin typeface="Poppins Light"/>
              </a:rPr>
              <a:t>Sixth Outline Level</a:t>
            </a:r>
            <a:endParaRPr b="0" lang="en-US" sz="1600" spc="-1" strike="noStrike">
              <a:solidFill>
                <a:srgbClr val="ffffff"/>
              </a:solidFill>
              <a:latin typeface="Poppins Light"/>
            </a:endParaRPr>
          </a:p>
          <a:p>
            <a:pPr lvl="6" marL="3024000" indent="-216000">
              <a:lnSpc>
                <a:spcPct val="110000"/>
              </a:lnSpc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en-US" sz="1600" spc="-1" strike="noStrike">
                <a:solidFill>
                  <a:srgbClr val="ffffff"/>
                </a:solidFill>
                <a:latin typeface="Poppins Light"/>
              </a:rPr>
              <a:t>Seventh Outline Level</a:t>
            </a:r>
            <a:endParaRPr b="0" lang="en-US" sz="16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54" name="PlaceHolder 8"/>
          <p:cNvSpPr>
            <a:spLocks noGrp="1"/>
          </p:cNvSpPr>
          <p:nvPr>
            <p:ph type="body"/>
          </p:nvPr>
        </p:nvSpPr>
        <p:spPr>
          <a:xfrm>
            <a:off x="861120" y="4673520"/>
            <a:ext cx="2030400" cy="168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000" spc="-1" strike="noStrike">
                <a:solidFill>
                  <a:srgbClr val="ffffff"/>
                </a:solidFill>
                <a:latin typeface="Poppins Light"/>
              </a:rPr>
              <a:t>Pronouns</a:t>
            </a:r>
            <a:endParaRPr b="0" lang="en-US" sz="10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55" name="PlaceHolder 9"/>
          <p:cNvSpPr>
            <a:spLocks noGrp="1"/>
          </p:cNvSpPr>
          <p:nvPr>
            <p:ph type="body"/>
          </p:nvPr>
        </p:nvSpPr>
        <p:spPr>
          <a:xfrm>
            <a:off x="3272040" y="4099320"/>
            <a:ext cx="203040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600" spc="-1" strike="noStrike">
                <a:solidFill>
                  <a:srgbClr val="ffffff"/>
                </a:solidFill>
                <a:latin typeface="Poppins Medium"/>
              </a:rPr>
              <a:t>First name </a:t>
            </a:r>
            <a:br>
              <a:rPr sz="1600"/>
            </a:br>
            <a:r>
              <a:rPr b="0" lang="en-US" sz="1600" spc="-1" strike="noStrike">
                <a:solidFill>
                  <a:srgbClr val="ffffff"/>
                </a:solidFill>
                <a:latin typeface="Poppins Medium"/>
              </a:rPr>
              <a:t>Last Name</a:t>
            </a:r>
            <a:endParaRPr b="0" lang="en-US" sz="16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56" name="PlaceHolder 10"/>
          <p:cNvSpPr>
            <a:spLocks noGrp="1"/>
          </p:cNvSpPr>
          <p:nvPr>
            <p:ph type="body"/>
          </p:nvPr>
        </p:nvSpPr>
        <p:spPr>
          <a:xfrm>
            <a:off x="3272040" y="4944960"/>
            <a:ext cx="2030400" cy="181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100" spc="-1" strike="noStrike">
                <a:solidFill>
                  <a:srgbClr val="ffffff"/>
                </a:solidFill>
                <a:latin typeface="Poppins Light"/>
              </a:rPr>
              <a:t>Job Title</a:t>
            </a:r>
            <a:endParaRPr b="0" lang="en-US" sz="11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57" name="PlaceHolder 11"/>
          <p:cNvSpPr>
            <a:spLocks noGrp="1"/>
          </p:cNvSpPr>
          <p:nvPr>
            <p:ph type="body"/>
          </p:nvPr>
        </p:nvSpPr>
        <p:spPr>
          <a:xfrm>
            <a:off x="3272040" y="5173560"/>
            <a:ext cx="2030400" cy="367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100" spc="-1" strike="noStrike">
                <a:solidFill>
                  <a:srgbClr val="ffffff"/>
                </a:solidFill>
                <a:latin typeface="Poppins Light"/>
              </a:rPr>
              <a:t>name.surename@suse.com</a:t>
            </a:r>
            <a:endParaRPr b="0" lang="en-US" sz="1100" spc="-1" strike="noStrike">
              <a:solidFill>
                <a:srgbClr val="ffffff"/>
              </a:solidFill>
              <a:latin typeface="Poppins Light"/>
            </a:endParaRPr>
          </a:p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100" spc="-1" strike="noStrike">
                <a:solidFill>
                  <a:srgbClr val="ffffff"/>
                </a:solidFill>
                <a:latin typeface="Poppins Light"/>
              </a:rPr>
              <a:t>+49 123 456 789</a:t>
            </a:r>
            <a:endParaRPr b="0" lang="en-US" sz="11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58" name="PlaceHolder 12"/>
          <p:cNvSpPr>
            <a:spLocks noGrp="1"/>
          </p:cNvSpPr>
          <p:nvPr>
            <p:ph type="body"/>
          </p:nvPr>
        </p:nvSpPr>
        <p:spPr>
          <a:xfrm>
            <a:off x="3272040" y="4670640"/>
            <a:ext cx="2030400" cy="168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000" spc="-1" strike="noStrike">
                <a:solidFill>
                  <a:srgbClr val="ffffff"/>
                </a:solidFill>
                <a:latin typeface="Poppins Light"/>
              </a:rPr>
              <a:t>Pronouns</a:t>
            </a:r>
            <a:endParaRPr b="0" lang="en-US" sz="10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59" name="PlaceHolder 13"/>
          <p:cNvSpPr>
            <a:spLocks noGrp="1"/>
          </p:cNvSpPr>
          <p:nvPr>
            <p:ph type="body"/>
          </p:nvPr>
        </p:nvSpPr>
        <p:spPr>
          <a:xfrm>
            <a:off x="5686200" y="4099320"/>
            <a:ext cx="203040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600" spc="-1" strike="noStrike">
                <a:solidFill>
                  <a:srgbClr val="ffffff"/>
                </a:solidFill>
                <a:latin typeface="Poppins Medium"/>
              </a:rPr>
              <a:t>First name </a:t>
            </a:r>
            <a:br>
              <a:rPr sz="1600"/>
            </a:br>
            <a:r>
              <a:rPr b="0" lang="en-US" sz="1600" spc="-1" strike="noStrike">
                <a:solidFill>
                  <a:srgbClr val="ffffff"/>
                </a:solidFill>
                <a:latin typeface="Poppins Medium"/>
              </a:rPr>
              <a:t>Last Name</a:t>
            </a:r>
            <a:endParaRPr b="0" lang="en-US" sz="16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60" name="PlaceHolder 14"/>
          <p:cNvSpPr>
            <a:spLocks noGrp="1"/>
          </p:cNvSpPr>
          <p:nvPr>
            <p:ph type="body"/>
          </p:nvPr>
        </p:nvSpPr>
        <p:spPr>
          <a:xfrm>
            <a:off x="5686200" y="4944960"/>
            <a:ext cx="2030400" cy="181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100" spc="-1" strike="noStrike">
                <a:solidFill>
                  <a:srgbClr val="ffffff"/>
                </a:solidFill>
                <a:latin typeface="Poppins Light"/>
              </a:rPr>
              <a:t>Job Title</a:t>
            </a:r>
            <a:endParaRPr b="0" lang="en-US" sz="11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61" name="PlaceHolder 15"/>
          <p:cNvSpPr>
            <a:spLocks noGrp="1"/>
          </p:cNvSpPr>
          <p:nvPr>
            <p:ph type="body"/>
          </p:nvPr>
        </p:nvSpPr>
        <p:spPr>
          <a:xfrm>
            <a:off x="5686200" y="5173560"/>
            <a:ext cx="2030400" cy="367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100" spc="-1" strike="noStrike">
                <a:solidFill>
                  <a:srgbClr val="ffffff"/>
                </a:solidFill>
                <a:latin typeface="Poppins Light"/>
              </a:rPr>
              <a:t>name.surename@suse.com</a:t>
            </a:r>
            <a:endParaRPr b="0" lang="en-US" sz="1100" spc="-1" strike="noStrike">
              <a:solidFill>
                <a:srgbClr val="ffffff"/>
              </a:solidFill>
              <a:latin typeface="Poppins Light"/>
            </a:endParaRPr>
          </a:p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100" spc="-1" strike="noStrike">
                <a:solidFill>
                  <a:srgbClr val="ffffff"/>
                </a:solidFill>
                <a:latin typeface="Poppins Light"/>
              </a:rPr>
              <a:t>+49 123 456 789</a:t>
            </a:r>
            <a:endParaRPr b="0" lang="en-US" sz="11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62" name="PlaceHolder 16"/>
          <p:cNvSpPr>
            <a:spLocks noGrp="1"/>
          </p:cNvSpPr>
          <p:nvPr>
            <p:ph type="body"/>
          </p:nvPr>
        </p:nvSpPr>
        <p:spPr>
          <a:xfrm>
            <a:off x="5686200" y="4670640"/>
            <a:ext cx="2030400" cy="168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000" spc="-1" strike="noStrike">
                <a:solidFill>
                  <a:srgbClr val="ffffff"/>
                </a:solidFill>
                <a:latin typeface="Poppins Light"/>
              </a:rPr>
              <a:t>Pronouns</a:t>
            </a:r>
            <a:endParaRPr b="0" lang="en-US" sz="10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63" name="PlaceHolder 17"/>
          <p:cNvSpPr>
            <a:spLocks noGrp="1"/>
          </p:cNvSpPr>
          <p:nvPr>
            <p:ph type="body"/>
          </p:nvPr>
        </p:nvSpPr>
        <p:spPr>
          <a:xfrm>
            <a:off x="8091000" y="4099320"/>
            <a:ext cx="203040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600" spc="-1" strike="noStrike">
                <a:solidFill>
                  <a:srgbClr val="000000"/>
                </a:solidFill>
                <a:latin typeface="Poppins Medium"/>
              </a:rPr>
              <a:t>First name </a:t>
            </a:r>
            <a:br>
              <a:rPr sz="1600"/>
            </a:br>
            <a:r>
              <a:rPr b="0" lang="en-US" sz="1600" spc="-1" strike="noStrike">
                <a:solidFill>
                  <a:srgbClr val="000000"/>
                </a:solidFill>
                <a:latin typeface="Poppins Medium"/>
              </a:rPr>
              <a:t>Last Name</a:t>
            </a:r>
            <a:endParaRPr b="0" lang="en-US" sz="16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64" name="PlaceHolder 18"/>
          <p:cNvSpPr>
            <a:spLocks noGrp="1"/>
          </p:cNvSpPr>
          <p:nvPr>
            <p:ph type="body"/>
          </p:nvPr>
        </p:nvSpPr>
        <p:spPr>
          <a:xfrm>
            <a:off x="8091000" y="4944960"/>
            <a:ext cx="2030400" cy="181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100" spc="-1" strike="noStrike">
                <a:solidFill>
                  <a:srgbClr val="000000"/>
                </a:solidFill>
                <a:latin typeface="Poppins Light"/>
              </a:rPr>
              <a:t>Job Title</a:t>
            </a:r>
            <a:endParaRPr b="0" lang="en-US" sz="11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65" name="PlaceHolder 19"/>
          <p:cNvSpPr>
            <a:spLocks noGrp="1"/>
          </p:cNvSpPr>
          <p:nvPr>
            <p:ph type="body"/>
          </p:nvPr>
        </p:nvSpPr>
        <p:spPr>
          <a:xfrm>
            <a:off x="8091000" y="5173560"/>
            <a:ext cx="2030400" cy="367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100" spc="-1" strike="noStrike">
                <a:solidFill>
                  <a:srgbClr val="000000"/>
                </a:solidFill>
                <a:latin typeface="Poppins Light"/>
              </a:rPr>
              <a:t>name.surename@suse.com</a:t>
            </a:r>
            <a:endParaRPr b="0" lang="en-US" sz="1100" spc="-1" strike="noStrike">
              <a:solidFill>
                <a:srgbClr val="ffffff"/>
              </a:solidFill>
              <a:latin typeface="Poppins Light"/>
            </a:endParaRPr>
          </a:p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100" spc="-1" strike="noStrike">
                <a:solidFill>
                  <a:srgbClr val="000000"/>
                </a:solidFill>
                <a:latin typeface="Poppins Light"/>
              </a:rPr>
              <a:t>+49 123 456 789</a:t>
            </a:r>
            <a:endParaRPr b="0" lang="en-US" sz="11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366" name="PlaceHolder 20"/>
          <p:cNvSpPr>
            <a:spLocks noGrp="1"/>
          </p:cNvSpPr>
          <p:nvPr>
            <p:ph type="body"/>
          </p:nvPr>
        </p:nvSpPr>
        <p:spPr>
          <a:xfrm>
            <a:off x="8091000" y="4670640"/>
            <a:ext cx="2030400" cy="168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marL="343080" indent="0" defTabSz="914400">
              <a:lnSpc>
                <a:spcPct val="110000"/>
              </a:lnSpc>
              <a:buNone/>
              <a:tabLst>
                <a:tab algn="l" pos="0"/>
              </a:tabLst>
            </a:pPr>
            <a:r>
              <a:rPr b="0" lang="en-US" sz="1000" spc="-1" strike="noStrike">
                <a:solidFill>
                  <a:srgbClr val="000000"/>
                </a:solidFill>
                <a:latin typeface="Poppins Light"/>
              </a:rPr>
              <a:t>Pronouns</a:t>
            </a:r>
            <a:endParaRPr b="0" lang="en-US" sz="1000" spc="-1" strike="noStrike">
              <a:solidFill>
                <a:srgbClr val="ffffff"/>
              </a:solidFill>
              <a:latin typeface="Poppins Light"/>
            </a:endParaRPr>
          </a:p>
        </p:txBody>
      </p:sp>
      <p:pic>
        <p:nvPicPr>
          <p:cNvPr id="367" name="Picture 3" descr=""/>
          <p:cNvPicPr/>
          <p:nvPr/>
        </p:nvPicPr>
        <p:blipFill>
          <a:blip r:embed="rId2"/>
          <a:stretch/>
        </p:blipFill>
        <p:spPr>
          <a:xfrm flipH="1" rot="10800000">
            <a:off x="6480" y="0"/>
            <a:ext cx="12188520" cy="851040"/>
          </a:xfrm>
          <a:prstGeom prst="rect">
            <a:avLst/>
          </a:prstGeom>
          <a:ln w="0">
            <a:noFill/>
          </a:ln>
        </p:spPr>
      </p:pic>
      <p:sp>
        <p:nvSpPr>
          <p:cNvPr id="368" name="PlaceHolder 21"/>
          <p:cNvSpPr>
            <a:spLocks noGrp="1"/>
          </p:cNvSpPr>
          <p:nvPr>
            <p:ph type="title"/>
          </p:nvPr>
        </p:nvSpPr>
        <p:spPr>
          <a:xfrm>
            <a:off x="731880" y="285840"/>
            <a:ext cx="10728000" cy="114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defTabSz="914400">
              <a:lnSpc>
                <a:spcPct val="90000"/>
              </a:lnSpc>
              <a:spcAft>
                <a:spcPts val="1001"/>
              </a:spcAft>
              <a:buNone/>
            </a:pPr>
            <a:r>
              <a:rPr b="0" lang="en-US" sz="3200" spc="-1" strike="noStrike">
                <a:solidFill>
                  <a:srgbClr val="ffffff"/>
                </a:solidFill>
                <a:latin typeface="Poppins Medium"/>
              </a:rPr>
              <a:t>This is a headline</a:t>
            </a:r>
            <a:endParaRPr b="0" lang="en-US" sz="3200" spc="-1" strike="noStrike">
              <a:solidFill>
                <a:srgbClr val="000000"/>
              </a:solidFill>
              <a:latin typeface="Poppins Light"/>
            </a:endParaRPr>
          </a:p>
        </p:txBody>
      </p:sp>
      <p:sp>
        <p:nvSpPr>
          <p:cNvPr id="369" name="PlaceHolder 22"/>
          <p:cNvSpPr>
            <a:spLocks noGrp="1"/>
          </p:cNvSpPr>
          <p:nvPr>
            <p:ph type="sldNum" idx="6"/>
          </p:nvPr>
        </p:nvSpPr>
        <p:spPr>
          <a:xfrm>
            <a:off x="11433240" y="6354000"/>
            <a:ext cx="288360" cy="39776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en-US" sz="800" spc="-1" strike="noStrike">
                <a:solidFill>
                  <a:srgbClr val="808080"/>
                </a:solidFill>
                <a:latin typeface="Poppins SemiBold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D4EA149F-30A8-4A76-9B08-6C1DD9011CD5}" type="slidenum">
              <a:rPr b="0" lang="en-US" sz="800" spc="-1" strike="noStrike">
                <a:solidFill>
                  <a:srgbClr val="808080"/>
                </a:solidFill>
                <a:latin typeface="Poppins SemiBold"/>
              </a:rPr>
              <a:t>&lt;number&gt;</a:t>
            </a:fld>
            <a:endParaRPr b="0" lang="en-US" sz="800" spc="-1" strike="noStrike">
              <a:solidFill>
                <a:srgbClr val="ffffff"/>
              </a:solidFill>
              <a:latin typeface="Times New Roman"/>
            </a:endParaRPr>
          </a:p>
        </p:txBody>
      </p:sp>
      <p:pic>
        <p:nvPicPr>
          <p:cNvPr id="370" name="Picture 22" descr="Icon&#10;&#10;Description automatically generated with medium confidence"/>
          <p:cNvPicPr/>
          <p:nvPr/>
        </p:nvPicPr>
        <p:blipFill>
          <a:blip r:embed="rId3"/>
          <a:stretch/>
        </p:blipFill>
        <p:spPr>
          <a:xfrm>
            <a:off x="609480" y="6285960"/>
            <a:ext cx="456840" cy="258120"/>
          </a:xfrm>
          <a:prstGeom prst="rect">
            <a:avLst/>
          </a:prstGeom>
          <a:ln w="0">
            <a:noFill/>
          </a:ln>
        </p:spPr>
      </p:pic>
    </p:spTree>
  </p:cSld>
  <p:clrMap bg1="lt1" bg2="lt2" tx1="dk1" tx2="dk2" accent1="accent1" accent2="accent2" accent3="accent3" accent4="accent4" accent5="accent5" accent6="accent6" hlink="hlink" folHlink="folHlink"/>
  <p:sldLayoutIdLst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  <p:sldLayoutId id="2147483762" r:id="rId13"/>
    <p:sldLayoutId id="2147483763" r:id="rId14"/>
    <p:sldLayoutId id="2147483764" r:id="rId15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PlaceHolder 1"/>
          <p:cNvSpPr>
            <a:spLocks noGrp="1"/>
          </p:cNvSpPr>
          <p:nvPr>
            <p:ph/>
          </p:nvPr>
        </p:nvSpPr>
        <p:spPr>
          <a:xfrm>
            <a:off x="6997320" y="457200"/>
            <a:ext cx="4462560" cy="165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pPr indent="0">
              <a:lnSpc>
                <a:spcPct val="110000"/>
              </a:lnSpc>
              <a:spcBef>
                <a:spcPts val="1417"/>
              </a:spcBef>
              <a:buNone/>
            </a:pPr>
            <a:endParaRPr b="0" lang="en-US" sz="1000" spc="148" strike="noStrike" cap="all">
              <a:solidFill>
                <a:srgbClr val="30ba77"/>
              </a:solidFill>
              <a:latin typeface="Poppins SemiBold"/>
            </a:endParaRPr>
          </a:p>
        </p:txBody>
      </p:sp>
      <p:sp>
        <p:nvSpPr>
          <p:cNvPr id="681" name="PlaceHolder 2"/>
          <p:cNvSpPr>
            <a:spLocks noGrp="1"/>
          </p:cNvSpPr>
          <p:nvPr>
            <p:ph/>
          </p:nvPr>
        </p:nvSpPr>
        <p:spPr>
          <a:xfrm>
            <a:off x="731880" y="1564560"/>
            <a:ext cx="8131680" cy="168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6000" spc="-1" strike="noStrike">
                <a:solidFill>
                  <a:srgbClr val="ffffff"/>
                </a:solidFill>
                <a:latin typeface="Poppins Medium"/>
              </a:rPr>
              <a:t>This is a dark theme cover page</a:t>
            </a:r>
            <a:endParaRPr b="0" lang="en-US" sz="6000" spc="-1" strike="noStrike">
              <a:solidFill>
                <a:srgbClr val="ffffff"/>
              </a:solidFill>
              <a:latin typeface="Poppins Light"/>
            </a:endParaRPr>
          </a:p>
        </p:txBody>
      </p:sp>
      <p:sp>
        <p:nvSpPr>
          <p:cNvPr id="682" name="PlaceHolder 3"/>
          <p:cNvSpPr>
            <a:spLocks noGrp="1"/>
          </p:cNvSpPr>
          <p:nvPr>
            <p:ph/>
          </p:nvPr>
        </p:nvSpPr>
        <p:spPr>
          <a:xfrm>
            <a:off x="731880" y="3366360"/>
            <a:ext cx="8131680" cy="602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p>
            <a:pPr indent="0" defTabSz="914400">
              <a:lnSpc>
                <a:spcPct val="11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en-US" sz="1800" spc="-1" strike="noStrike">
                <a:solidFill>
                  <a:schemeClr val="accent1"/>
                </a:solidFill>
                <a:latin typeface="Poppins Light"/>
              </a:rPr>
              <a:t>Best for presentations given in a large, dark room like a keynote stage. Avoid using a dark theme when printing your presentation.</a:t>
            </a:r>
            <a:endParaRPr b="0" lang="en-US" sz="1800" spc="-1" strike="noStrike">
              <a:solidFill>
                <a:srgbClr val="ffffff"/>
              </a:solidFill>
              <a:latin typeface="Poppins Light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2023 SUSE Dark Theme">
  <a:themeElements>
    <a:clrScheme name="SUSE Infinity">
      <a:dk1>
        <a:srgbClr val="000000"/>
      </a:dk1>
      <a:lt1>
        <a:srgbClr val="ffffff"/>
      </a:lt1>
      <a:dk2>
        <a:srgbClr val="0c322c"/>
      </a:dk2>
      <a:lt2>
        <a:srgbClr val="efefef"/>
      </a:lt2>
      <a:accent1>
        <a:srgbClr val="30ba78"/>
      </a:accent1>
      <a:accent2>
        <a:srgbClr val="192072"/>
      </a:accent2>
      <a:accent3>
        <a:srgbClr val="2453ff"/>
      </a:accent3>
      <a:accent4>
        <a:srgbClr val="fe7c3f"/>
      </a:accent4>
      <a:accent5>
        <a:srgbClr val="90ebcd"/>
      </a:accent5>
      <a:accent6>
        <a:srgbClr val="a5a5a5"/>
      </a:accent6>
      <a:hlink>
        <a:srgbClr val="ed7d31"/>
      </a:hlink>
      <a:folHlink>
        <a:srgbClr val="ffa56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0.xml><?xml version="1.0" encoding="utf-8"?>
<a:theme xmlns:a="http://schemas.openxmlformats.org/drawingml/2006/main" name="2023 SUSE Dark Theme">
  <a:themeElements>
    <a:clrScheme name="SUSE Infinity">
      <a:dk1>
        <a:srgbClr val="000000"/>
      </a:dk1>
      <a:lt1>
        <a:srgbClr val="ffffff"/>
      </a:lt1>
      <a:dk2>
        <a:srgbClr val="0c322c"/>
      </a:dk2>
      <a:lt2>
        <a:srgbClr val="efefef"/>
      </a:lt2>
      <a:accent1>
        <a:srgbClr val="30ba78"/>
      </a:accent1>
      <a:accent2>
        <a:srgbClr val="192072"/>
      </a:accent2>
      <a:accent3>
        <a:srgbClr val="2453ff"/>
      </a:accent3>
      <a:accent4>
        <a:srgbClr val="fe7c3f"/>
      </a:accent4>
      <a:accent5>
        <a:srgbClr val="90ebcd"/>
      </a:accent5>
      <a:accent6>
        <a:srgbClr val="a5a5a5"/>
      </a:accent6>
      <a:hlink>
        <a:srgbClr val="ed7d31"/>
      </a:hlink>
      <a:folHlink>
        <a:srgbClr val="ffa56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1.xml><?xml version="1.0" encoding="utf-8"?>
<a:theme xmlns:a="http://schemas.openxmlformats.org/drawingml/2006/main" name="2023 SUSE Dark Theme">
  <a:themeElements>
    <a:clrScheme name="SUSE Infinity">
      <a:dk1>
        <a:srgbClr val="000000"/>
      </a:dk1>
      <a:lt1>
        <a:srgbClr val="ffffff"/>
      </a:lt1>
      <a:dk2>
        <a:srgbClr val="0c322c"/>
      </a:dk2>
      <a:lt2>
        <a:srgbClr val="efefef"/>
      </a:lt2>
      <a:accent1>
        <a:srgbClr val="30ba78"/>
      </a:accent1>
      <a:accent2>
        <a:srgbClr val="192072"/>
      </a:accent2>
      <a:accent3>
        <a:srgbClr val="2453ff"/>
      </a:accent3>
      <a:accent4>
        <a:srgbClr val="fe7c3f"/>
      </a:accent4>
      <a:accent5>
        <a:srgbClr val="90ebcd"/>
      </a:accent5>
      <a:accent6>
        <a:srgbClr val="a5a5a5"/>
      </a:accent6>
      <a:hlink>
        <a:srgbClr val="ed7d31"/>
      </a:hlink>
      <a:folHlink>
        <a:srgbClr val="ffa56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2.xml><?xml version="1.0" encoding="utf-8"?>
<a:theme xmlns:a="http://schemas.openxmlformats.org/drawingml/2006/main" name="2023 SUSE Dark Theme">
  <a:themeElements>
    <a:clrScheme name="SUSE Infinity">
      <a:dk1>
        <a:srgbClr val="000000"/>
      </a:dk1>
      <a:lt1>
        <a:srgbClr val="ffffff"/>
      </a:lt1>
      <a:dk2>
        <a:srgbClr val="0c322c"/>
      </a:dk2>
      <a:lt2>
        <a:srgbClr val="efefef"/>
      </a:lt2>
      <a:accent1>
        <a:srgbClr val="30ba78"/>
      </a:accent1>
      <a:accent2>
        <a:srgbClr val="192072"/>
      </a:accent2>
      <a:accent3>
        <a:srgbClr val="2453ff"/>
      </a:accent3>
      <a:accent4>
        <a:srgbClr val="fe7c3f"/>
      </a:accent4>
      <a:accent5>
        <a:srgbClr val="90ebcd"/>
      </a:accent5>
      <a:accent6>
        <a:srgbClr val="a5a5a5"/>
      </a:accent6>
      <a:hlink>
        <a:srgbClr val="ed7d31"/>
      </a:hlink>
      <a:folHlink>
        <a:srgbClr val="ffa56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3.xml><?xml version="1.0" encoding="utf-8"?>
<a:theme xmlns:a="http://schemas.openxmlformats.org/drawingml/2006/main" name="2023 SUSE Light Theme">
  <a:themeElements>
    <a:clrScheme name="SUSE Infinity">
      <a:dk1>
        <a:srgbClr val="000000"/>
      </a:dk1>
      <a:lt1>
        <a:srgbClr val="ffffff"/>
      </a:lt1>
      <a:dk2>
        <a:srgbClr val="0c322c"/>
      </a:dk2>
      <a:lt2>
        <a:srgbClr val="efefef"/>
      </a:lt2>
      <a:accent1>
        <a:srgbClr val="30ba78"/>
      </a:accent1>
      <a:accent2>
        <a:srgbClr val="192072"/>
      </a:accent2>
      <a:accent3>
        <a:srgbClr val="2453ff"/>
      </a:accent3>
      <a:accent4>
        <a:srgbClr val="fe7c3f"/>
      </a:accent4>
      <a:accent5>
        <a:srgbClr val="90ebcd"/>
      </a:accent5>
      <a:accent6>
        <a:srgbClr val="a5a5a5"/>
      </a:accent6>
      <a:hlink>
        <a:srgbClr val="ed7d31"/>
      </a:hlink>
      <a:folHlink>
        <a:srgbClr val="ffa56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14.xml><?xml version="1.0" encoding="utf-8"?>
<a:theme xmlns:a="http://schemas.openxmlformats.org/drawingml/2006/main" name="2023 SUSE Dark Theme">
  <a:themeElements>
    <a:clrScheme name="SUSE Infinity">
      <a:dk1>
        <a:srgbClr val="000000"/>
      </a:dk1>
      <a:lt1>
        <a:srgbClr val="ffffff"/>
      </a:lt1>
      <a:dk2>
        <a:srgbClr val="0c322c"/>
      </a:dk2>
      <a:lt2>
        <a:srgbClr val="efefef"/>
      </a:lt2>
      <a:accent1>
        <a:srgbClr val="30ba78"/>
      </a:accent1>
      <a:accent2>
        <a:srgbClr val="192072"/>
      </a:accent2>
      <a:accent3>
        <a:srgbClr val="2453ff"/>
      </a:accent3>
      <a:accent4>
        <a:srgbClr val="fe7c3f"/>
      </a:accent4>
      <a:accent5>
        <a:srgbClr val="90ebcd"/>
      </a:accent5>
      <a:accent6>
        <a:srgbClr val="a5a5a5"/>
      </a:accent6>
      <a:hlink>
        <a:srgbClr val="ed7d31"/>
      </a:hlink>
      <a:folHlink>
        <a:srgbClr val="ffa56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2023 SUSE Light Theme">
  <a:themeElements>
    <a:clrScheme name="SUSE Infinity">
      <a:dk1>
        <a:srgbClr val="000000"/>
      </a:dk1>
      <a:lt1>
        <a:srgbClr val="ffffff"/>
      </a:lt1>
      <a:dk2>
        <a:srgbClr val="0c322c"/>
      </a:dk2>
      <a:lt2>
        <a:srgbClr val="efefef"/>
      </a:lt2>
      <a:accent1>
        <a:srgbClr val="30ba78"/>
      </a:accent1>
      <a:accent2>
        <a:srgbClr val="192072"/>
      </a:accent2>
      <a:accent3>
        <a:srgbClr val="2453ff"/>
      </a:accent3>
      <a:accent4>
        <a:srgbClr val="fe7c3f"/>
      </a:accent4>
      <a:accent5>
        <a:srgbClr val="90ebcd"/>
      </a:accent5>
      <a:accent6>
        <a:srgbClr val="a5a5a5"/>
      </a:accent6>
      <a:hlink>
        <a:srgbClr val="ed7d31"/>
      </a:hlink>
      <a:folHlink>
        <a:srgbClr val="ffa56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2023 SUSE Dark Theme">
  <a:themeElements>
    <a:clrScheme name="SUSE Infinity">
      <a:dk1>
        <a:srgbClr val="000000"/>
      </a:dk1>
      <a:lt1>
        <a:srgbClr val="ffffff"/>
      </a:lt1>
      <a:dk2>
        <a:srgbClr val="0c322c"/>
      </a:dk2>
      <a:lt2>
        <a:srgbClr val="efefef"/>
      </a:lt2>
      <a:accent1>
        <a:srgbClr val="30ba78"/>
      </a:accent1>
      <a:accent2>
        <a:srgbClr val="192072"/>
      </a:accent2>
      <a:accent3>
        <a:srgbClr val="2453ff"/>
      </a:accent3>
      <a:accent4>
        <a:srgbClr val="fe7c3f"/>
      </a:accent4>
      <a:accent5>
        <a:srgbClr val="90ebcd"/>
      </a:accent5>
      <a:accent6>
        <a:srgbClr val="a5a5a5"/>
      </a:accent6>
      <a:hlink>
        <a:srgbClr val="ed7d31"/>
      </a:hlink>
      <a:folHlink>
        <a:srgbClr val="ffa56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2023 SUSE Dark Theme">
  <a:themeElements>
    <a:clrScheme name="SUSE Infinity">
      <a:dk1>
        <a:srgbClr val="000000"/>
      </a:dk1>
      <a:lt1>
        <a:srgbClr val="ffffff"/>
      </a:lt1>
      <a:dk2>
        <a:srgbClr val="0c322c"/>
      </a:dk2>
      <a:lt2>
        <a:srgbClr val="efefef"/>
      </a:lt2>
      <a:accent1>
        <a:srgbClr val="30ba78"/>
      </a:accent1>
      <a:accent2>
        <a:srgbClr val="192072"/>
      </a:accent2>
      <a:accent3>
        <a:srgbClr val="2453ff"/>
      </a:accent3>
      <a:accent4>
        <a:srgbClr val="fe7c3f"/>
      </a:accent4>
      <a:accent5>
        <a:srgbClr val="90ebcd"/>
      </a:accent5>
      <a:accent6>
        <a:srgbClr val="a5a5a5"/>
      </a:accent6>
      <a:hlink>
        <a:srgbClr val="ed7d31"/>
      </a:hlink>
      <a:folHlink>
        <a:srgbClr val="ffa56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2023 SUSE Dark Theme">
  <a:themeElements>
    <a:clrScheme name="SUSE Infinity">
      <a:dk1>
        <a:srgbClr val="000000"/>
      </a:dk1>
      <a:lt1>
        <a:srgbClr val="ffffff"/>
      </a:lt1>
      <a:dk2>
        <a:srgbClr val="0c322c"/>
      </a:dk2>
      <a:lt2>
        <a:srgbClr val="efefef"/>
      </a:lt2>
      <a:accent1>
        <a:srgbClr val="30ba78"/>
      </a:accent1>
      <a:accent2>
        <a:srgbClr val="192072"/>
      </a:accent2>
      <a:accent3>
        <a:srgbClr val="2453ff"/>
      </a:accent3>
      <a:accent4>
        <a:srgbClr val="fe7c3f"/>
      </a:accent4>
      <a:accent5>
        <a:srgbClr val="90ebcd"/>
      </a:accent5>
      <a:accent6>
        <a:srgbClr val="a5a5a5"/>
      </a:accent6>
      <a:hlink>
        <a:srgbClr val="ed7d31"/>
      </a:hlink>
      <a:folHlink>
        <a:srgbClr val="ffa56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name="2023 SUSE Dark Theme">
  <a:themeElements>
    <a:clrScheme name="SUSE Infinity">
      <a:dk1>
        <a:srgbClr val="000000"/>
      </a:dk1>
      <a:lt1>
        <a:srgbClr val="ffffff"/>
      </a:lt1>
      <a:dk2>
        <a:srgbClr val="0c322c"/>
      </a:dk2>
      <a:lt2>
        <a:srgbClr val="efefef"/>
      </a:lt2>
      <a:accent1>
        <a:srgbClr val="30ba78"/>
      </a:accent1>
      <a:accent2>
        <a:srgbClr val="192072"/>
      </a:accent2>
      <a:accent3>
        <a:srgbClr val="2453ff"/>
      </a:accent3>
      <a:accent4>
        <a:srgbClr val="fe7c3f"/>
      </a:accent4>
      <a:accent5>
        <a:srgbClr val="90ebcd"/>
      </a:accent5>
      <a:accent6>
        <a:srgbClr val="a5a5a5"/>
      </a:accent6>
      <a:hlink>
        <a:srgbClr val="ed7d31"/>
      </a:hlink>
      <a:folHlink>
        <a:srgbClr val="ffa56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name="2023 SUSE Light Theme">
  <a:themeElements>
    <a:clrScheme name="SUSE Infinity">
      <a:dk1>
        <a:srgbClr val="000000"/>
      </a:dk1>
      <a:lt1>
        <a:srgbClr val="ffffff"/>
      </a:lt1>
      <a:dk2>
        <a:srgbClr val="0c322c"/>
      </a:dk2>
      <a:lt2>
        <a:srgbClr val="efefef"/>
      </a:lt2>
      <a:accent1>
        <a:srgbClr val="30ba78"/>
      </a:accent1>
      <a:accent2>
        <a:srgbClr val="192072"/>
      </a:accent2>
      <a:accent3>
        <a:srgbClr val="2453ff"/>
      </a:accent3>
      <a:accent4>
        <a:srgbClr val="fe7c3f"/>
      </a:accent4>
      <a:accent5>
        <a:srgbClr val="90ebcd"/>
      </a:accent5>
      <a:accent6>
        <a:srgbClr val="a5a5a5"/>
      </a:accent6>
      <a:hlink>
        <a:srgbClr val="ed7d31"/>
      </a:hlink>
      <a:folHlink>
        <a:srgbClr val="ffa56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name="2023 SUSE Dark Theme">
  <a:themeElements>
    <a:clrScheme name="SUSE Infinity">
      <a:dk1>
        <a:srgbClr val="000000"/>
      </a:dk1>
      <a:lt1>
        <a:srgbClr val="ffffff"/>
      </a:lt1>
      <a:dk2>
        <a:srgbClr val="0c322c"/>
      </a:dk2>
      <a:lt2>
        <a:srgbClr val="efefef"/>
      </a:lt2>
      <a:accent1>
        <a:srgbClr val="30ba78"/>
      </a:accent1>
      <a:accent2>
        <a:srgbClr val="192072"/>
      </a:accent2>
      <a:accent3>
        <a:srgbClr val="2453ff"/>
      </a:accent3>
      <a:accent4>
        <a:srgbClr val="fe7c3f"/>
      </a:accent4>
      <a:accent5>
        <a:srgbClr val="90ebcd"/>
      </a:accent5>
      <a:accent6>
        <a:srgbClr val="a5a5a5"/>
      </a:accent6>
      <a:hlink>
        <a:srgbClr val="ed7d31"/>
      </a:hlink>
      <a:folHlink>
        <a:srgbClr val="ffa56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9.xml><?xml version="1.0" encoding="utf-8"?>
<a:theme xmlns:a="http://schemas.openxmlformats.org/drawingml/2006/main" name="2023 SUSE Dark Theme">
  <a:themeElements>
    <a:clrScheme name="SUSE Infinity">
      <a:dk1>
        <a:srgbClr val="000000"/>
      </a:dk1>
      <a:lt1>
        <a:srgbClr val="ffffff"/>
      </a:lt1>
      <a:dk2>
        <a:srgbClr val="0c322c"/>
      </a:dk2>
      <a:lt2>
        <a:srgbClr val="efefef"/>
      </a:lt2>
      <a:accent1>
        <a:srgbClr val="30ba78"/>
      </a:accent1>
      <a:accent2>
        <a:srgbClr val="192072"/>
      </a:accent2>
      <a:accent3>
        <a:srgbClr val="2453ff"/>
      </a:accent3>
      <a:accent4>
        <a:srgbClr val="fe7c3f"/>
      </a:accent4>
      <a:accent5>
        <a:srgbClr val="90ebcd"/>
      </a:accent5>
      <a:accent6>
        <a:srgbClr val="a5a5a5"/>
      </a:accent6>
      <a:hlink>
        <a:srgbClr val="ed7d31"/>
      </a:hlink>
      <a:folHlink>
        <a:srgbClr val="ffa56f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?>
<Relationships xmlns="http://schemas.openxmlformats.org/package/2006/relationships"><Relationship Id="rId1" Type="http://schemas.openxmlformats.org/officeDocument/2006/relationships/customXmlProps" Target="itemProps1.xml"/>
</Relationships>
</file>

<file path=customXml/_rels/item2.xml.rels><?xml version="1.0" encoding="UTF-8"?>
<Relationships xmlns="http://schemas.openxmlformats.org/package/2006/relationships"><Relationship Id="rId1" Type="http://schemas.openxmlformats.org/officeDocument/2006/relationships/customXmlProps" Target="itemProps2.xml"/>
</Relationships>
</file>

<file path=customXml/_rels/item3.xml.rels><?xml version="1.0" encoding="UTF-8"?>
<Relationships xmlns="http://schemas.openxmlformats.org/package/2006/relationships"><Relationship Id="rId1" Type="http://schemas.openxmlformats.org/officeDocument/2006/relationships/customXmlProps" Target="itemProps3.xml"/>
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E85C0C18C362341AC2F2BB5F0B2550A" ma:contentTypeVersion="12" ma:contentTypeDescription="Create a new document." ma:contentTypeScope="" ma:versionID="eece9639a049ccadbd4aa76dd2cbff65">
  <xsd:schema xmlns:xsd="http://www.w3.org/2001/XMLSchema" xmlns:xs="http://www.w3.org/2001/XMLSchema" xmlns:p="http://schemas.microsoft.com/office/2006/metadata/properties" xmlns:ns2="0b5d8ded-b735-461b-b806-278bf9fb68ec" xmlns:ns3="8c1a99d6-bff1-4c62-8955-980e3f8dfa86" targetNamespace="http://schemas.microsoft.com/office/2006/metadata/properties" ma:root="true" ma:fieldsID="334b5296cfc8643cfb4d18bd24c44595" ns2:_="" ns3:_="">
    <xsd:import namespace="0b5d8ded-b735-461b-b806-278bf9fb68ec"/>
    <xsd:import namespace="8c1a99d6-bff1-4c62-8955-980e3f8dfa8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5d8ded-b735-461b-b806-278bf9fb68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c1a99d6-bff1-4c62-8955-980e3f8dfa86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3C6682-A717-4DEF-A002-EA59B5040EB5}">
  <ds:schemaRefs>
    <ds:schemaRef ds:uri="http://purl.org/dc/dcmitype/"/>
    <ds:schemaRef ds:uri="8c1a99d6-bff1-4c62-8955-980e3f8dfa86"/>
    <ds:schemaRef ds:uri="http://schemas.microsoft.com/office/infopath/2007/PartnerControls"/>
    <ds:schemaRef ds:uri="http://schemas.microsoft.com/office/2006/metadata/properties"/>
    <ds:schemaRef ds:uri="0b5d8ded-b735-461b-b806-278bf9fb68ec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terms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282D5C24-A00D-4195-BCC3-19BDD818BEA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b5d8ded-b735-461b-b806-278bf9fb68ec"/>
    <ds:schemaRef ds:uri="8c1a99d6-bff1-4c62-8955-980e3f8dfa8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3D228E4-0704-48AB-A5B4-085B844E489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27184</TotalTime>
  <Application>LibreOffice/7.5.4.2$Linux_X86_64 LibreOffice_project/50$Build-2</Application>
  <AppVersion>15.0000</AppVersion>
  <Words>2909</Words>
  <Paragraphs>545</Paragraphs>
  <Company>Deloitte Touche Tohmatsu Services, Inc.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2020-11-17T10:12:06Z</dcterms:created>
  <dc:creator>Armstrong, India</dc:creator>
  <dc:description/>
  <dc:language>en-US</dc:language>
  <cp:lastModifiedBy/>
  <dcterms:modified xsi:type="dcterms:W3CDTF">2023-08-17T08:47:27Z</dcterms:modified>
  <cp:revision>324</cp:revision>
  <dc:subject/>
  <dc:title>PowerPoint Presentation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0x0101004E85C0C18C362341AC2F2BB5F0B2550A</vt:lpwstr>
  </property>
  <property fmtid="{D5CDD505-2E9C-101B-9397-08002B2CF9AE}" pid="3" name="Notes">
    <vt:i4>17</vt:i4>
  </property>
  <property fmtid="{D5CDD505-2E9C-101B-9397-08002B2CF9AE}" pid="4" name="PresentationFormat">
    <vt:lpwstr>Widescreen</vt:lpwstr>
  </property>
  <property fmtid="{D5CDD505-2E9C-101B-9397-08002B2CF9AE}" pid="5" name="Slides">
    <vt:i4>30</vt:i4>
  </property>
</Properties>
</file>