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322C"/>
    <a:srgbClr val="30BA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4979F5-FDD9-46B0-A250-6EFA43B47BD2}" v="25" dt="2025-12-08T19:03:25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94" autoAdjust="0"/>
  </p:normalViewPr>
  <p:slideViewPr>
    <p:cSldViewPr snapToGrid="0" snapToObjects="1">
      <p:cViewPr varScale="1">
        <p:scale>
          <a:sx n="128" d="100"/>
          <a:sy n="128" d="100"/>
        </p:scale>
        <p:origin x="1134" y="3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ine Curtis" userId="911337fcda53dad2" providerId="LiveId" clId="{0D8E0B29-D04F-46AC-A266-52C88668DF16}"/>
    <pc:docChg chg="undo custSel modMainMaster">
      <pc:chgData name="Raine Curtis" userId="911337fcda53dad2" providerId="LiveId" clId="{0D8E0B29-D04F-46AC-A266-52C88668DF16}" dt="2025-12-08T18:56:08.879" v="338" actId="1035"/>
      <pc:docMkLst>
        <pc:docMk/>
      </pc:docMkLst>
      <pc:sldMasterChg chg="modSldLayout">
        <pc:chgData name="Raine Curtis" userId="911337fcda53dad2" providerId="LiveId" clId="{0D8E0B29-D04F-46AC-A266-52C88668DF16}" dt="2025-12-08T18:56:08.879" v="338" actId="1035"/>
        <pc:sldMasterMkLst>
          <pc:docMk/>
          <pc:sldMasterMk cId="3676200875" sldId="2147483648"/>
        </pc:sldMasterMkLst>
        <pc:sldLayoutChg chg="addSp delSp modSp mod">
          <pc:chgData name="Raine Curtis" userId="911337fcda53dad2" providerId="LiveId" clId="{0D8E0B29-D04F-46AC-A266-52C88668DF16}" dt="2025-12-08T18:56:08.879" v="338" actId="1035"/>
          <pc:sldLayoutMkLst>
            <pc:docMk/>
            <pc:sldMasterMk cId="3676200875" sldId="2147483648"/>
            <pc:sldLayoutMk cId="1444357513" sldId="2147483649"/>
          </pc:sldLayoutMkLst>
          <pc:spChg chg="mod">
            <ac:chgData name="Raine Curtis" userId="911337fcda53dad2" providerId="LiveId" clId="{0D8E0B29-D04F-46AC-A266-52C88668DF16}" dt="2025-12-08T18:55:45.927" v="326" actId="1076"/>
            <ac:spMkLst>
              <pc:docMk/>
              <pc:sldMasterMk cId="3676200875" sldId="2147483648"/>
              <pc:sldLayoutMk cId="1444357513" sldId="2147483649"/>
              <ac:spMk id="2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6:08.879" v="338" actId="1035"/>
            <ac:spMkLst>
              <pc:docMk/>
              <pc:sldMasterMk cId="3676200875" sldId="2147483648"/>
              <pc:sldLayoutMk cId="1444357513" sldId="2147483649"/>
              <ac:spMk id="3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26:01.429" v="5"/>
            <ac:spMkLst>
              <pc:docMk/>
              <pc:sldMasterMk cId="3676200875" sldId="2147483648"/>
              <pc:sldLayoutMk cId="1444357513" sldId="2147483649"/>
              <ac:spMk id="8" creationId="{EB866C84-58C2-A383-F5AA-06CD468A586B}"/>
            </ac:spMkLst>
          </pc:spChg>
          <pc:spChg chg="mod">
            <ac:chgData name="Raine Curtis" userId="911337fcda53dad2" providerId="LiveId" clId="{0D8E0B29-D04F-46AC-A266-52C88668DF16}" dt="2025-12-08T18:26:01.429" v="5"/>
            <ac:spMkLst>
              <pc:docMk/>
              <pc:sldMasterMk cId="3676200875" sldId="2147483648"/>
              <pc:sldLayoutMk cId="1444357513" sldId="2147483649"/>
              <ac:spMk id="9" creationId="{F82CFC83-6ADA-7CE8-6694-ADC489BD964B}"/>
            </ac:spMkLst>
          </pc:spChg>
          <pc:spChg chg="mod">
            <ac:chgData name="Raine Curtis" userId="911337fcda53dad2" providerId="LiveId" clId="{0D8E0B29-D04F-46AC-A266-52C88668DF16}" dt="2025-12-08T18:26:11.195" v="6"/>
            <ac:spMkLst>
              <pc:docMk/>
              <pc:sldMasterMk cId="3676200875" sldId="2147483648"/>
              <pc:sldLayoutMk cId="1444357513" sldId="2147483649"/>
              <ac:spMk id="11" creationId="{1E5C5E15-FCD3-CC73-823A-3F453EDA2ED4}"/>
            </ac:spMkLst>
          </pc:spChg>
          <pc:spChg chg="mod">
            <ac:chgData name="Raine Curtis" userId="911337fcda53dad2" providerId="LiveId" clId="{0D8E0B29-D04F-46AC-A266-52C88668DF16}" dt="2025-12-08T18:26:11.195" v="6"/>
            <ac:spMkLst>
              <pc:docMk/>
              <pc:sldMasterMk cId="3676200875" sldId="2147483648"/>
              <pc:sldLayoutMk cId="1444357513" sldId="2147483649"/>
              <ac:spMk id="12" creationId="{A677D92F-01A5-3779-BEA9-752CC8DD994D}"/>
            </ac:spMkLst>
          </pc:spChg>
          <pc:spChg chg="add del mod">
            <ac:chgData name="Raine Curtis" userId="911337fcda53dad2" providerId="LiveId" clId="{0D8E0B29-D04F-46AC-A266-52C88668DF16}" dt="2025-12-08T18:26:15.397" v="7" actId="21"/>
            <ac:spMkLst>
              <pc:docMk/>
              <pc:sldMasterMk cId="3676200875" sldId="2147483648"/>
              <pc:sldLayoutMk cId="1444357513" sldId="2147483649"/>
              <ac:spMk id="13" creationId="{40BF336B-981B-8080-1F06-4865EC578D9D}"/>
            </ac:spMkLst>
          </pc:spChg>
          <pc:spChg chg="add del mod">
            <ac:chgData name="Raine Curtis" userId="911337fcda53dad2" providerId="LiveId" clId="{0D8E0B29-D04F-46AC-A266-52C88668DF16}" dt="2025-12-08T18:26:15.397" v="7" actId="21"/>
            <ac:spMkLst>
              <pc:docMk/>
              <pc:sldMasterMk cId="3676200875" sldId="2147483648"/>
              <pc:sldLayoutMk cId="1444357513" sldId="2147483649"/>
              <ac:spMk id="14" creationId="{C31EFCC7-9724-E5E4-9AB4-3EAF53B5C48D}"/>
            </ac:spMkLst>
          </pc:spChg>
          <pc:spChg chg="add del mod">
            <ac:chgData name="Raine Curtis" userId="911337fcda53dad2" providerId="LiveId" clId="{0D8E0B29-D04F-46AC-A266-52C88668DF16}" dt="2025-12-08T18:26:15.397" v="7" actId="21"/>
            <ac:spMkLst>
              <pc:docMk/>
              <pc:sldMasterMk cId="3676200875" sldId="2147483648"/>
              <pc:sldLayoutMk cId="1444357513" sldId="2147483649"/>
              <ac:spMk id="15" creationId="{3E4CE78D-1785-A529-1204-0B318764D57D}"/>
            </ac:spMkLst>
          </pc:spChg>
          <pc:spChg chg="del">
            <ac:chgData name="Raine Curtis" userId="911337fcda53dad2" providerId="LiveId" clId="{0D8E0B29-D04F-46AC-A266-52C88668DF16}" dt="2025-12-08T18:26:15.397" v="7" actId="21"/>
            <ac:spMkLst>
              <pc:docMk/>
              <pc:sldMasterMk cId="3676200875" sldId="2147483648"/>
              <pc:sldLayoutMk cId="1444357513" sldId="2147483649"/>
              <ac:spMk id="16" creationId="{42290505-2BD5-ED46-927C-B108206D0D3C}"/>
            </ac:spMkLst>
          </pc:spChg>
          <pc:spChg chg="add del mod">
            <ac:chgData name="Raine Curtis" userId="911337fcda53dad2" providerId="LiveId" clId="{0D8E0B29-D04F-46AC-A266-52C88668DF16}" dt="2025-12-08T18:26:15.397" v="7" actId="21"/>
            <ac:spMkLst>
              <pc:docMk/>
              <pc:sldMasterMk cId="3676200875" sldId="2147483648"/>
              <pc:sldLayoutMk cId="1444357513" sldId="2147483649"/>
              <ac:spMk id="17" creationId="{5A4BA6E5-B922-F075-A1A4-9A37DEF169FD}"/>
            </ac:spMkLst>
          </pc:spChg>
          <pc:spChg chg="add del mod">
            <ac:chgData name="Raine Curtis" userId="911337fcda53dad2" providerId="LiveId" clId="{0D8E0B29-D04F-46AC-A266-52C88668DF16}" dt="2025-12-08T18:26:15.397" v="7" actId="21"/>
            <ac:spMkLst>
              <pc:docMk/>
              <pc:sldMasterMk cId="3676200875" sldId="2147483648"/>
              <pc:sldLayoutMk cId="1444357513" sldId="2147483649"/>
              <ac:spMk id="18" creationId="{F5D7E345-B470-6F62-BAD0-75AB3DA37CAE}"/>
            </ac:spMkLst>
          </pc:spChg>
          <pc:spChg chg="add del mod">
            <ac:chgData name="Raine Curtis" userId="911337fcda53dad2" providerId="LiveId" clId="{0D8E0B29-D04F-46AC-A266-52C88668DF16}" dt="2025-12-08T18:26:15.397" v="7" actId="21"/>
            <ac:spMkLst>
              <pc:docMk/>
              <pc:sldMasterMk cId="3676200875" sldId="2147483648"/>
              <pc:sldLayoutMk cId="1444357513" sldId="2147483649"/>
              <ac:spMk id="19" creationId="{72AC3ED4-DF52-50A0-A815-C3FE917A6F8A}"/>
            </ac:spMkLst>
          </pc:spChg>
          <pc:spChg chg="add del mod">
            <ac:chgData name="Raine Curtis" userId="911337fcda53dad2" providerId="LiveId" clId="{0D8E0B29-D04F-46AC-A266-52C88668DF16}" dt="2025-12-08T18:26:15.397" v="7" actId="21"/>
            <ac:spMkLst>
              <pc:docMk/>
              <pc:sldMasterMk cId="3676200875" sldId="2147483648"/>
              <pc:sldLayoutMk cId="1444357513" sldId="2147483649"/>
              <ac:spMk id="20" creationId="{9297C8E1-02DA-FC92-D80B-8DC0E413B4E0}"/>
            </ac:spMkLst>
          </pc:spChg>
          <pc:spChg chg="add del mod">
            <ac:chgData name="Raine Curtis" userId="911337fcda53dad2" providerId="LiveId" clId="{0D8E0B29-D04F-46AC-A266-52C88668DF16}" dt="2025-12-08T18:26:15.397" v="7" actId="21"/>
            <ac:spMkLst>
              <pc:docMk/>
              <pc:sldMasterMk cId="3676200875" sldId="2147483648"/>
              <pc:sldLayoutMk cId="1444357513" sldId="2147483649"/>
              <ac:spMk id="21" creationId="{3DA944B4-9F40-2642-EC8B-B3469C9E1BCA}"/>
            </ac:spMkLst>
          </pc:spChg>
          <pc:spChg chg="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23" creationId="{D5A756C3-A111-F4F5-99D7-F611117A0368}"/>
            </ac:spMkLst>
          </pc:spChg>
          <pc:spChg chg="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24" creationId="{D95CE31E-C0F3-8779-041E-5367F7BD12B9}"/>
            </ac:spMkLst>
          </pc:spChg>
          <pc:spChg chg="add 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25" creationId="{4348A12D-EFDC-02EE-BFE2-6E3512E93359}"/>
            </ac:spMkLst>
          </pc:spChg>
          <pc:spChg chg="add 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26" creationId="{37A85DC6-658B-09AF-1E5B-4FD21FEA0C78}"/>
            </ac:spMkLst>
          </pc:spChg>
          <pc:spChg chg="add 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27" creationId="{B7938AF3-077F-A651-8FF6-1C6ACB397C92}"/>
            </ac:spMkLst>
          </pc:spChg>
          <pc:spChg chg="add 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28" creationId="{15F7D079-2F6E-E15A-19CD-CEB9DAD9A4F5}"/>
            </ac:spMkLst>
          </pc:spChg>
          <pc:spChg chg="add 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29" creationId="{09EA07BD-DF72-C8BE-CE20-F10A1DC77F7B}"/>
            </ac:spMkLst>
          </pc:spChg>
          <pc:spChg chg="add 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31" creationId="{0A38A27D-2F16-C807-07A4-697E3FE2E818}"/>
            </ac:spMkLst>
          </pc:spChg>
          <pc:spChg chg="add 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32" creationId="{8BDB6B08-4949-2CF7-148E-5FF8F9857600}"/>
            </ac:spMkLst>
          </pc:spChg>
          <pc:spChg chg="add mod">
            <ac:chgData name="Raine Curtis" userId="911337fcda53dad2" providerId="LiveId" clId="{0D8E0B29-D04F-46AC-A266-52C88668DF16}" dt="2025-12-08T18:26:35.148" v="8"/>
            <ac:spMkLst>
              <pc:docMk/>
              <pc:sldMasterMk cId="3676200875" sldId="2147483648"/>
              <pc:sldLayoutMk cId="1444357513" sldId="2147483649"/>
              <ac:spMk id="33" creationId="{5AF0684E-2E2C-E587-F76C-92A0F4F454D0}"/>
            </ac:spMkLst>
          </pc:spChg>
          <pc:spChg chg="add mod">
            <ac:chgData name="Raine Curtis" userId="911337fcda53dad2" providerId="LiveId" clId="{0D8E0B29-D04F-46AC-A266-52C88668DF16}" dt="2025-12-08T18:26:48.288" v="9"/>
            <ac:spMkLst>
              <pc:docMk/>
              <pc:sldMasterMk cId="3676200875" sldId="2147483648"/>
              <pc:sldLayoutMk cId="1444357513" sldId="2147483649"/>
              <ac:spMk id="34" creationId="{971A5EA2-F178-F6B3-E97A-0E99D5B9C27C}"/>
            </ac:spMkLst>
          </pc:spChg>
          <pc:spChg chg="add mod">
            <ac:chgData name="Raine Curtis" userId="911337fcda53dad2" providerId="LiveId" clId="{0D8E0B29-D04F-46AC-A266-52C88668DF16}" dt="2025-12-08T18:26:48.288" v="9"/>
            <ac:spMkLst>
              <pc:docMk/>
              <pc:sldMasterMk cId="3676200875" sldId="2147483648"/>
              <pc:sldLayoutMk cId="1444357513" sldId="2147483649"/>
              <ac:spMk id="35" creationId="{A9689E36-B172-D9D8-A863-F0F16438D5A2}"/>
            </ac:spMkLst>
          </pc:spChg>
          <pc:spChg chg="add mod">
            <ac:chgData name="Raine Curtis" userId="911337fcda53dad2" providerId="LiveId" clId="{0D8E0B29-D04F-46AC-A266-52C88668DF16}" dt="2025-12-08T18:26:48.288" v="9"/>
            <ac:spMkLst>
              <pc:docMk/>
              <pc:sldMasterMk cId="3676200875" sldId="2147483648"/>
              <pc:sldLayoutMk cId="1444357513" sldId="2147483649"/>
              <ac:spMk id="36" creationId="{A49B3664-7E42-D973-7BAB-022922CDA901}"/>
            </ac:spMkLst>
          </pc:spChg>
          <pc:spChg chg="add mod">
            <ac:chgData name="Raine Curtis" userId="911337fcda53dad2" providerId="LiveId" clId="{0D8E0B29-D04F-46AC-A266-52C88668DF16}" dt="2025-12-08T18:26:48.288" v="9"/>
            <ac:spMkLst>
              <pc:docMk/>
              <pc:sldMasterMk cId="3676200875" sldId="2147483648"/>
              <pc:sldLayoutMk cId="1444357513" sldId="2147483649"/>
              <ac:spMk id="37" creationId="{E305F264-29D4-5B91-96BA-75B10756614C}"/>
            </ac:spMkLst>
          </pc:spChg>
          <pc:spChg chg="add mod">
            <ac:chgData name="Raine Curtis" userId="911337fcda53dad2" providerId="LiveId" clId="{0D8E0B29-D04F-46AC-A266-52C88668DF16}" dt="2025-12-08T18:26:48.288" v="9"/>
            <ac:spMkLst>
              <pc:docMk/>
              <pc:sldMasterMk cId="3676200875" sldId="2147483648"/>
              <pc:sldLayoutMk cId="1444357513" sldId="2147483649"/>
              <ac:spMk id="38" creationId="{1564EC63-50A0-90A8-ECB0-F68AD7EEFA04}"/>
            </ac:spMkLst>
          </pc:spChg>
          <pc:spChg chg="add mod">
            <ac:chgData name="Raine Curtis" userId="911337fcda53dad2" providerId="LiveId" clId="{0D8E0B29-D04F-46AC-A266-52C88668DF16}" dt="2025-12-08T18:26:48.288" v="9"/>
            <ac:spMkLst>
              <pc:docMk/>
              <pc:sldMasterMk cId="3676200875" sldId="2147483648"/>
              <pc:sldLayoutMk cId="1444357513" sldId="2147483649"/>
              <ac:spMk id="39" creationId="{929CCE0C-2629-0292-2BDE-8625327C7C4B}"/>
            </ac:spMkLst>
          </pc:spChg>
          <pc:spChg chg="add mod">
            <ac:chgData name="Raine Curtis" userId="911337fcda53dad2" providerId="LiveId" clId="{0D8E0B29-D04F-46AC-A266-52C88668DF16}" dt="2025-12-08T18:26:48.288" v="9"/>
            <ac:spMkLst>
              <pc:docMk/>
              <pc:sldMasterMk cId="3676200875" sldId="2147483648"/>
              <pc:sldLayoutMk cId="1444357513" sldId="2147483649"/>
              <ac:spMk id="40" creationId="{FD92463B-0A1F-F3A9-6561-40FA37157155}"/>
            </ac:spMkLst>
          </pc:spChg>
          <pc:spChg chg="add mod">
            <ac:chgData name="Raine Curtis" userId="911337fcda53dad2" providerId="LiveId" clId="{0D8E0B29-D04F-46AC-A266-52C88668DF16}" dt="2025-12-08T18:26:48.288" v="9"/>
            <ac:spMkLst>
              <pc:docMk/>
              <pc:sldMasterMk cId="3676200875" sldId="2147483648"/>
              <pc:sldLayoutMk cId="1444357513" sldId="2147483649"/>
              <ac:spMk id="41" creationId="{BC46F674-C7FF-5D42-B06B-230DD26A3C7A}"/>
            </ac:spMkLst>
          </pc:spChg>
          <pc:spChg chg="add mod">
            <ac:chgData name="Raine Curtis" userId="911337fcda53dad2" providerId="LiveId" clId="{0D8E0B29-D04F-46AC-A266-52C88668DF16}" dt="2025-12-08T18:26:48.288" v="9"/>
            <ac:spMkLst>
              <pc:docMk/>
              <pc:sldMasterMk cId="3676200875" sldId="2147483648"/>
              <pc:sldLayoutMk cId="1444357513" sldId="2147483649"/>
              <ac:spMk id="42" creationId="{2248BDDD-7BEC-6489-F39F-420936489790}"/>
            </ac:spMkLst>
          </pc:spChg>
          <pc:grpChg chg="add mod">
            <ac:chgData name="Raine Curtis" userId="911337fcda53dad2" providerId="LiveId" clId="{0D8E0B29-D04F-46AC-A266-52C88668DF16}" dt="2025-12-08T18:26:01.429" v="5"/>
            <ac:grpSpMkLst>
              <pc:docMk/>
              <pc:sldMasterMk cId="3676200875" sldId="2147483648"/>
              <pc:sldLayoutMk cId="1444357513" sldId="2147483649"/>
              <ac:grpSpMk id="7" creationId="{BE87EAB0-5516-3741-9E09-DAF2C818ECBE}"/>
            </ac:grpSpMkLst>
          </pc:grpChg>
          <pc:grpChg chg="del">
            <ac:chgData name="Raine Curtis" userId="911337fcda53dad2" providerId="LiveId" clId="{0D8E0B29-D04F-46AC-A266-52C88668DF16}" dt="2025-12-08T18:26:15.397" v="7" actId="21"/>
            <ac:grpSpMkLst>
              <pc:docMk/>
              <pc:sldMasterMk cId="3676200875" sldId="2147483648"/>
              <pc:sldLayoutMk cId="1444357513" sldId="2147483649"/>
              <ac:grpSpMk id="10" creationId="{ADB56FC6-EFBE-6A2E-B1E1-7D9343987C83}"/>
            </ac:grpSpMkLst>
          </pc:grpChg>
        </pc:sldLayoutChg>
        <pc:sldLayoutChg chg="addSp modSp mod">
          <pc:chgData name="Raine Curtis" userId="911337fcda53dad2" providerId="LiveId" clId="{0D8E0B29-D04F-46AC-A266-52C88668DF16}" dt="2025-12-08T18:30:44.575" v="131" actId="1037"/>
          <pc:sldLayoutMkLst>
            <pc:docMk/>
            <pc:sldMasterMk cId="3676200875" sldId="2147483648"/>
            <pc:sldLayoutMk cId="338346009" sldId="2147483650"/>
          </pc:sldLayoutMkLst>
          <pc:spChg chg="mod">
            <ac:chgData name="Raine Curtis" userId="911337fcda53dad2" providerId="LiveId" clId="{0D8E0B29-D04F-46AC-A266-52C88668DF16}" dt="2025-12-08T18:28:34.902" v="21" actId="207"/>
            <ac:spMkLst>
              <pc:docMk/>
              <pc:sldMasterMk cId="3676200875" sldId="2147483648"/>
              <pc:sldLayoutMk cId="338346009" sldId="2147483650"/>
              <ac:spMk id="2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30:35.904" v="90" actId="14100"/>
            <ac:spMkLst>
              <pc:docMk/>
              <pc:sldMasterMk cId="3676200875" sldId="2147483648"/>
              <pc:sldLayoutMk cId="338346009" sldId="2147483650"/>
              <ac:spMk id="4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30:39.530" v="108" actId="1037"/>
            <ac:spMkLst>
              <pc:docMk/>
              <pc:sldMasterMk cId="3676200875" sldId="2147483648"/>
              <pc:sldLayoutMk cId="338346009" sldId="2147483650"/>
              <ac:spMk id="5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30:44.575" v="131" actId="1037"/>
            <ac:spMkLst>
              <pc:docMk/>
              <pc:sldMasterMk cId="3676200875" sldId="2147483648"/>
              <pc:sldLayoutMk cId="338346009" sldId="2147483650"/>
              <ac:spMk id="6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29:30.710" v="23"/>
            <ac:spMkLst>
              <pc:docMk/>
              <pc:sldMasterMk cId="3676200875" sldId="2147483648"/>
              <pc:sldLayoutMk cId="338346009" sldId="2147483650"/>
              <ac:spMk id="8" creationId="{C9DAD678-12F1-9A87-ACEA-30F9D97CD7DD}"/>
            </ac:spMkLst>
          </pc:spChg>
          <pc:spChg chg="mod">
            <ac:chgData name="Raine Curtis" userId="911337fcda53dad2" providerId="LiveId" clId="{0D8E0B29-D04F-46AC-A266-52C88668DF16}" dt="2025-12-08T18:29:30.710" v="23"/>
            <ac:spMkLst>
              <pc:docMk/>
              <pc:sldMasterMk cId="3676200875" sldId="2147483648"/>
              <pc:sldLayoutMk cId="338346009" sldId="2147483650"/>
              <ac:spMk id="9" creationId="{4AB21FD2-6B84-E9F5-9DE6-D1538D0B7D54}"/>
            </ac:spMkLst>
          </pc:spChg>
          <pc:spChg chg="mod">
            <ac:chgData name="Raine Curtis" userId="911337fcda53dad2" providerId="LiveId" clId="{0D8E0B29-D04F-46AC-A266-52C88668DF16}" dt="2025-12-08T18:29:34.768" v="24"/>
            <ac:spMkLst>
              <pc:docMk/>
              <pc:sldMasterMk cId="3676200875" sldId="2147483648"/>
              <pc:sldLayoutMk cId="338346009" sldId="2147483650"/>
              <ac:spMk id="11" creationId="{6480A6A5-D41F-9130-91B5-A262C17AD525}"/>
            </ac:spMkLst>
          </pc:spChg>
          <pc:spChg chg="mod">
            <ac:chgData name="Raine Curtis" userId="911337fcda53dad2" providerId="LiveId" clId="{0D8E0B29-D04F-46AC-A266-52C88668DF16}" dt="2025-12-08T18:29:34.768" v="24"/>
            <ac:spMkLst>
              <pc:docMk/>
              <pc:sldMasterMk cId="3676200875" sldId="2147483648"/>
              <pc:sldLayoutMk cId="338346009" sldId="2147483650"/>
              <ac:spMk id="12" creationId="{1256C7F1-3C3F-5761-2810-04ADEF7EF7B0}"/>
            </ac:spMkLst>
          </pc:spChg>
          <pc:spChg chg="add mod">
            <ac:chgData name="Raine Curtis" userId="911337fcda53dad2" providerId="LiveId" clId="{0D8E0B29-D04F-46AC-A266-52C88668DF16}" dt="2025-12-08T18:30:13.687" v="88"/>
            <ac:spMkLst>
              <pc:docMk/>
              <pc:sldMasterMk cId="3676200875" sldId="2147483648"/>
              <pc:sldLayoutMk cId="338346009" sldId="2147483650"/>
              <ac:spMk id="13" creationId="{7C37ECB1-54BE-25F5-1FDD-D3DAA764457A}"/>
            </ac:spMkLst>
          </pc:spChg>
          <pc:spChg chg="add mod">
            <ac:chgData name="Raine Curtis" userId="911337fcda53dad2" providerId="LiveId" clId="{0D8E0B29-D04F-46AC-A266-52C88668DF16}" dt="2025-12-08T18:30:13.687" v="88"/>
            <ac:spMkLst>
              <pc:docMk/>
              <pc:sldMasterMk cId="3676200875" sldId="2147483648"/>
              <pc:sldLayoutMk cId="338346009" sldId="2147483650"/>
              <ac:spMk id="14" creationId="{5AF96F54-B24B-0EA7-D460-921A203E2550}"/>
            </ac:spMkLst>
          </pc:spChg>
          <pc:spChg chg="add mod">
            <ac:chgData name="Raine Curtis" userId="911337fcda53dad2" providerId="LiveId" clId="{0D8E0B29-D04F-46AC-A266-52C88668DF16}" dt="2025-12-08T18:30:13.687" v="88"/>
            <ac:spMkLst>
              <pc:docMk/>
              <pc:sldMasterMk cId="3676200875" sldId="2147483648"/>
              <pc:sldLayoutMk cId="338346009" sldId="2147483650"/>
              <ac:spMk id="15" creationId="{A59A29DF-BE26-B8B6-D174-3033882519CB}"/>
            </ac:spMkLst>
          </pc:spChg>
          <pc:spChg chg="add mod">
            <ac:chgData name="Raine Curtis" userId="911337fcda53dad2" providerId="LiveId" clId="{0D8E0B29-D04F-46AC-A266-52C88668DF16}" dt="2025-12-08T18:30:13.687" v="88"/>
            <ac:spMkLst>
              <pc:docMk/>
              <pc:sldMasterMk cId="3676200875" sldId="2147483648"/>
              <pc:sldLayoutMk cId="338346009" sldId="2147483650"/>
              <ac:spMk id="16" creationId="{B3DB1785-0A95-7950-93EC-E645A50A9215}"/>
            </ac:spMkLst>
          </pc:spChg>
          <pc:grpChg chg="add mod">
            <ac:chgData name="Raine Curtis" userId="911337fcda53dad2" providerId="LiveId" clId="{0D8E0B29-D04F-46AC-A266-52C88668DF16}" dt="2025-12-08T18:29:30.710" v="23"/>
            <ac:grpSpMkLst>
              <pc:docMk/>
              <pc:sldMasterMk cId="3676200875" sldId="2147483648"/>
              <pc:sldLayoutMk cId="338346009" sldId="2147483650"/>
              <ac:grpSpMk id="7" creationId="{18AC299B-5EB5-53A5-819C-CDE76E02397F}"/>
            </ac:grpSpMkLst>
          </pc:grpChg>
          <pc:grpChg chg="add mod">
            <ac:chgData name="Raine Curtis" userId="911337fcda53dad2" providerId="LiveId" clId="{0D8E0B29-D04F-46AC-A266-52C88668DF16}" dt="2025-12-08T18:29:34.768" v="24"/>
            <ac:grpSpMkLst>
              <pc:docMk/>
              <pc:sldMasterMk cId="3676200875" sldId="2147483648"/>
              <pc:sldLayoutMk cId="338346009" sldId="2147483650"/>
              <ac:grpSpMk id="10" creationId="{CD320C8B-1D58-71B5-C2BD-0EBFAC94DE04}"/>
            </ac:grpSpMkLst>
          </pc:grpChg>
        </pc:sldLayoutChg>
        <pc:sldLayoutChg chg="addSp modSp mod setBg">
          <pc:chgData name="Raine Curtis" userId="911337fcda53dad2" providerId="LiveId" clId="{0D8E0B29-D04F-46AC-A266-52C88668DF16}" dt="2025-12-08T18:40:07.825" v="168" actId="14100"/>
          <pc:sldLayoutMkLst>
            <pc:docMk/>
            <pc:sldMasterMk cId="3676200875" sldId="2147483648"/>
            <pc:sldLayoutMk cId="1073069076" sldId="2147483651"/>
          </pc:sldLayoutMkLst>
          <pc:spChg chg="mod">
            <ac:chgData name="Raine Curtis" userId="911337fcda53dad2" providerId="LiveId" clId="{0D8E0B29-D04F-46AC-A266-52C88668DF16}" dt="2025-12-08T18:40:07.825" v="168" actId="14100"/>
            <ac:spMkLst>
              <pc:docMk/>
              <pc:sldMasterMk cId="3676200875" sldId="2147483648"/>
              <pc:sldLayoutMk cId="1073069076" sldId="2147483651"/>
              <ac:spMk id="2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33:51.829" v="148" actId="14100"/>
            <ac:spMkLst>
              <pc:docMk/>
              <pc:sldMasterMk cId="3676200875" sldId="2147483648"/>
              <pc:sldLayoutMk cId="1073069076" sldId="2147483651"/>
              <ac:spMk id="3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32:33.727" v="141"/>
            <ac:spMkLst>
              <pc:docMk/>
              <pc:sldMasterMk cId="3676200875" sldId="2147483648"/>
              <pc:sldLayoutMk cId="1073069076" sldId="2147483651"/>
              <ac:spMk id="8" creationId="{67D85631-DD03-2656-6E13-19D21577BAFF}"/>
            </ac:spMkLst>
          </pc:spChg>
          <pc:spChg chg="mod">
            <ac:chgData name="Raine Curtis" userId="911337fcda53dad2" providerId="LiveId" clId="{0D8E0B29-D04F-46AC-A266-52C88668DF16}" dt="2025-12-08T18:32:33.727" v="141"/>
            <ac:spMkLst>
              <pc:docMk/>
              <pc:sldMasterMk cId="3676200875" sldId="2147483648"/>
              <pc:sldLayoutMk cId="1073069076" sldId="2147483651"/>
              <ac:spMk id="9" creationId="{3CF1F7BA-966B-3513-3598-4706ADC44BB6}"/>
            </ac:spMkLst>
          </pc:spChg>
          <pc:spChg chg="mod">
            <ac:chgData name="Raine Curtis" userId="911337fcda53dad2" providerId="LiveId" clId="{0D8E0B29-D04F-46AC-A266-52C88668DF16}" dt="2025-12-08T18:32:38.834" v="142"/>
            <ac:spMkLst>
              <pc:docMk/>
              <pc:sldMasterMk cId="3676200875" sldId="2147483648"/>
              <pc:sldLayoutMk cId="1073069076" sldId="2147483651"/>
              <ac:spMk id="11" creationId="{C1A9827B-6F1E-D35E-4C60-C16CC0A6EEAB}"/>
            </ac:spMkLst>
          </pc:spChg>
          <pc:spChg chg="mod">
            <ac:chgData name="Raine Curtis" userId="911337fcda53dad2" providerId="LiveId" clId="{0D8E0B29-D04F-46AC-A266-52C88668DF16}" dt="2025-12-08T18:32:38.834" v="142"/>
            <ac:spMkLst>
              <pc:docMk/>
              <pc:sldMasterMk cId="3676200875" sldId="2147483648"/>
              <pc:sldLayoutMk cId="1073069076" sldId="2147483651"/>
              <ac:spMk id="12" creationId="{8B0B8629-4ECD-CC78-5964-2F503690EFA9}"/>
            </ac:spMkLst>
          </pc:spChg>
          <pc:spChg chg="add mod">
            <ac:chgData name="Raine Curtis" userId="911337fcda53dad2" providerId="LiveId" clId="{0D8E0B29-D04F-46AC-A266-52C88668DF16}" dt="2025-12-08T18:33:35.296" v="144"/>
            <ac:spMkLst>
              <pc:docMk/>
              <pc:sldMasterMk cId="3676200875" sldId="2147483648"/>
              <pc:sldLayoutMk cId="1073069076" sldId="2147483651"/>
              <ac:spMk id="13" creationId="{26E0F5FC-F342-4D3A-819E-69A1750BDB33}"/>
            </ac:spMkLst>
          </pc:spChg>
          <pc:spChg chg="add mod">
            <ac:chgData name="Raine Curtis" userId="911337fcda53dad2" providerId="LiveId" clId="{0D8E0B29-D04F-46AC-A266-52C88668DF16}" dt="2025-12-08T18:33:35.296" v="144"/>
            <ac:spMkLst>
              <pc:docMk/>
              <pc:sldMasterMk cId="3676200875" sldId="2147483648"/>
              <pc:sldLayoutMk cId="1073069076" sldId="2147483651"/>
              <ac:spMk id="14" creationId="{9C51ED47-317A-6495-BC98-E2146CFE172E}"/>
            </ac:spMkLst>
          </pc:spChg>
          <pc:spChg chg="add mod">
            <ac:chgData name="Raine Curtis" userId="911337fcda53dad2" providerId="LiveId" clId="{0D8E0B29-D04F-46AC-A266-52C88668DF16}" dt="2025-12-08T18:33:35.296" v="144"/>
            <ac:spMkLst>
              <pc:docMk/>
              <pc:sldMasterMk cId="3676200875" sldId="2147483648"/>
              <pc:sldLayoutMk cId="1073069076" sldId="2147483651"/>
              <ac:spMk id="15" creationId="{43C62F1A-859E-B2CD-56B3-6AF7B0DD825D}"/>
            </ac:spMkLst>
          </pc:spChg>
          <pc:spChg chg="add mod">
            <ac:chgData name="Raine Curtis" userId="911337fcda53dad2" providerId="LiveId" clId="{0D8E0B29-D04F-46AC-A266-52C88668DF16}" dt="2025-12-08T18:33:35.296" v="144"/>
            <ac:spMkLst>
              <pc:docMk/>
              <pc:sldMasterMk cId="3676200875" sldId="2147483648"/>
              <pc:sldLayoutMk cId="1073069076" sldId="2147483651"/>
              <ac:spMk id="16" creationId="{15E6DB6A-F20C-6606-968A-F7DA6271D8C0}"/>
            </ac:spMkLst>
          </pc:spChg>
          <pc:spChg chg="add mod">
            <ac:chgData name="Raine Curtis" userId="911337fcda53dad2" providerId="LiveId" clId="{0D8E0B29-D04F-46AC-A266-52C88668DF16}" dt="2025-12-08T18:33:35.296" v="144"/>
            <ac:spMkLst>
              <pc:docMk/>
              <pc:sldMasterMk cId="3676200875" sldId="2147483648"/>
              <pc:sldLayoutMk cId="1073069076" sldId="2147483651"/>
              <ac:spMk id="17" creationId="{9A2F84C0-E722-8ED6-8F97-EC72F7883D89}"/>
            </ac:spMkLst>
          </pc:spChg>
          <pc:spChg chg="add mod">
            <ac:chgData name="Raine Curtis" userId="911337fcda53dad2" providerId="LiveId" clId="{0D8E0B29-D04F-46AC-A266-52C88668DF16}" dt="2025-12-08T18:33:35.296" v="144"/>
            <ac:spMkLst>
              <pc:docMk/>
              <pc:sldMasterMk cId="3676200875" sldId="2147483648"/>
              <pc:sldLayoutMk cId="1073069076" sldId="2147483651"/>
              <ac:spMk id="18" creationId="{CF9DA161-78B5-6D06-EBB2-14130C99CAE5}"/>
            </ac:spMkLst>
          </pc:spChg>
          <pc:spChg chg="add mod">
            <ac:chgData name="Raine Curtis" userId="911337fcda53dad2" providerId="LiveId" clId="{0D8E0B29-D04F-46AC-A266-52C88668DF16}" dt="2025-12-08T18:33:35.296" v="144"/>
            <ac:spMkLst>
              <pc:docMk/>
              <pc:sldMasterMk cId="3676200875" sldId="2147483648"/>
              <pc:sldLayoutMk cId="1073069076" sldId="2147483651"/>
              <ac:spMk id="19" creationId="{E16E19A4-9352-CFFB-1541-C8139B244DAB}"/>
            </ac:spMkLst>
          </pc:spChg>
          <pc:spChg chg="add mod">
            <ac:chgData name="Raine Curtis" userId="911337fcda53dad2" providerId="LiveId" clId="{0D8E0B29-D04F-46AC-A266-52C88668DF16}" dt="2025-12-08T18:33:35.296" v="144"/>
            <ac:spMkLst>
              <pc:docMk/>
              <pc:sldMasterMk cId="3676200875" sldId="2147483648"/>
              <pc:sldLayoutMk cId="1073069076" sldId="2147483651"/>
              <ac:spMk id="20" creationId="{1AD3D6E1-89EB-F57A-73BE-4D7A7EABD935}"/>
            </ac:spMkLst>
          </pc:spChg>
          <pc:spChg chg="add mod">
            <ac:chgData name="Raine Curtis" userId="911337fcda53dad2" providerId="LiveId" clId="{0D8E0B29-D04F-46AC-A266-52C88668DF16}" dt="2025-12-08T18:33:35.296" v="144"/>
            <ac:spMkLst>
              <pc:docMk/>
              <pc:sldMasterMk cId="3676200875" sldId="2147483648"/>
              <pc:sldLayoutMk cId="1073069076" sldId="2147483651"/>
              <ac:spMk id="21" creationId="{9250272F-1D4A-16E2-F310-FC01C450855E}"/>
            </ac:spMkLst>
          </pc:spChg>
          <pc:grpChg chg="add mod">
            <ac:chgData name="Raine Curtis" userId="911337fcda53dad2" providerId="LiveId" clId="{0D8E0B29-D04F-46AC-A266-52C88668DF16}" dt="2025-12-08T18:32:33.727" v="141"/>
            <ac:grpSpMkLst>
              <pc:docMk/>
              <pc:sldMasterMk cId="3676200875" sldId="2147483648"/>
              <pc:sldLayoutMk cId="1073069076" sldId="2147483651"/>
              <ac:grpSpMk id="7" creationId="{CFA7B554-D6B1-8544-94D5-75402BBBCEDF}"/>
            </ac:grpSpMkLst>
          </pc:grpChg>
          <pc:grpChg chg="add mod">
            <ac:chgData name="Raine Curtis" userId="911337fcda53dad2" providerId="LiveId" clId="{0D8E0B29-D04F-46AC-A266-52C88668DF16}" dt="2025-12-08T18:32:38.834" v="142"/>
            <ac:grpSpMkLst>
              <pc:docMk/>
              <pc:sldMasterMk cId="3676200875" sldId="2147483648"/>
              <pc:sldLayoutMk cId="1073069076" sldId="2147483651"/>
              <ac:grpSpMk id="10" creationId="{556AAA44-9A69-3010-628B-6E5BDA3B22D9}"/>
            </ac:grpSpMkLst>
          </pc:grpChg>
        </pc:sldLayoutChg>
        <pc:sldLayoutChg chg="addSp modSp mod">
          <pc:chgData name="Raine Curtis" userId="911337fcda53dad2" providerId="LiveId" clId="{0D8E0B29-D04F-46AC-A266-52C88668DF16}" dt="2025-12-08T18:42:35.247" v="211" actId="1035"/>
          <pc:sldLayoutMkLst>
            <pc:docMk/>
            <pc:sldMasterMk cId="3676200875" sldId="2147483648"/>
            <pc:sldLayoutMk cId="2619886245" sldId="2147483652"/>
          </pc:sldLayoutMkLst>
          <pc:spChg chg="mod">
            <ac:chgData name="Raine Curtis" userId="911337fcda53dad2" providerId="LiveId" clId="{0D8E0B29-D04F-46AC-A266-52C88668DF16}" dt="2025-12-08T18:41:26.889" v="171" actId="207"/>
            <ac:spMkLst>
              <pc:docMk/>
              <pc:sldMasterMk cId="3676200875" sldId="2147483648"/>
              <pc:sldLayoutMk cId="2619886245" sldId="2147483652"/>
              <ac:spMk id="2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42:35.247" v="211" actId="1035"/>
            <ac:spMkLst>
              <pc:docMk/>
              <pc:sldMasterMk cId="3676200875" sldId="2147483648"/>
              <pc:sldLayoutMk cId="2619886245" sldId="2147483652"/>
              <ac:spMk id="5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42:35.247" v="211" actId="1035"/>
            <ac:spMkLst>
              <pc:docMk/>
              <pc:sldMasterMk cId="3676200875" sldId="2147483648"/>
              <pc:sldLayoutMk cId="2619886245" sldId="2147483652"/>
              <ac:spMk id="6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42:35.247" v="211" actId="1035"/>
            <ac:spMkLst>
              <pc:docMk/>
              <pc:sldMasterMk cId="3676200875" sldId="2147483648"/>
              <pc:sldLayoutMk cId="2619886245" sldId="2147483652"/>
              <ac:spMk id="7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41:56.024" v="173"/>
            <ac:spMkLst>
              <pc:docMk/>
              <pc:sldMasterMk cId="3676200875" sldId="2147483648"/>
              <pc:sldLayoutMk cId="2619886245" sldId="2147483652"/>
              <ac:spMk id="9" creationId="{75FC0CCB-BE3B-37A2-AEF5-BA06EEFBD016}"/>
            </ac:spMkLst>
          </pc:spChg>
          <pc:spChg chg="mod">
            <ac:chgData name="Raine Curtis" userId="911337fcda53dad2" providerId="LiveId" clId="{0D8E0B29-D04F-46AC-A266-52C88668DF16}" dt="2025-12-08T18:41:56.024" v="173"/>
            <ac:spMkLst>
              <pc:docMk/>
              <pc:sldMasterMk cId="3676200875" sldId="2147483648"/>
              <pc:sldLayoutMk cId="2619886245" sldId="2147483652"/>
              <ac:spMk id="10" creationId="{816138EF-A1AA-67AB-10E0-7CAA81E557D9}"/>
            </ac:spMkLst>
          </pc:spChg>
          <pc:spChg chg="add mod">
            <ac:chgData name="Raine Curtis" userId="911337fcda53dad2" providerId="LiveId" clId="{0D8E0B29-D04F-46AC-A266-52C88668DF16}" dt="2025-12-08T18:41:56.024" v="173"/>
            <ac:spMkLst>
              <pc:docMk/>
              <pc:sldMasterMk cId="3676200875" sldId="2147483648"/>
              <pc:sldLayoutMk cId="2619886245" sldId="2147483652"/>
              <ac:spMk id="11" creationId="{A588A1A9-DF07-BF01-647E-2553B07A870D}"/>
            </ac:spMkLst>
          </pc:spChg>
          <pc:spChg chg="add mod">
            <ac:chgData name="Raine Curtis" userId="911337fcda53dad2" providerId="LiveId" clId="{0D8E0B29-D04F-46AC-A266-52C88668DF16}" dt="2025-12-08T18:41:56.024" v="173"/>
            <ac:spMkLst>
              <pc:docMk/>
              <pc:sldMasterMk cId="3676200875" sldId="2147483648"/>
              <pc:sldLayoutMk cId="2619886245" sldId="2147483652"/>
              <ac:spMk id="12" creationId="{5EE2BB0A-FF55-E8BD-3C8D-FFF377A52B7F}"/>
            </ac:spMkLst>
          </pc:spChg>
          <pc:spChg chg="add mod">
            <ac:chgData name="Raine Curtis" userId="911337fcda53dad2" providerId="LiveId" clId="{0D8E0B29-D04F-46AC-A266-52C88668DF16}" dt="2025-12-08T18:41:56.024" v="173"/>
            <ac:spMkLst>
              <pc:docMk/>
              <pc:sldMasterMk cId="3676200875" sldId="2147483648"/>
              <pc:sldLayoutMk cId="2619886245" sldId="2147483652"/>
              <ac:spMk id="13" creationId="{4EDAFCD0-CE01-9BAE-5B61-C108996FB75F}"/>
            </ac:spMkLst>
          </pc:spChg>
          <pc:spChg chg="add mod">
            <ac:chgData name="Raine Curtis" userId="911337fcda53dad2" providerId="LiveId" clId="{0D8E0B29-D04F-46AC-A266-52C88668DF16}" dt="2025-12-08T18:41:56.024" v="173"/>
            <ac:spMkLst>
              <pc:docMk/>
              <pc:sldMasterMk cId="3676200875" sldId="2147483648"/>
              <pc:sldLayoutMk cId="2619886245" sldId="2147483652"/>
              <ac:spMk id="14" creationId="{8C584A90-489C-B610-5F21-D88157E90180}"/>
            </ac:spMkLst>
          </pc:spChg>
          <pc:grpChg chg="add mod">
            <ac:chgData name="Raine Curtis" userId="911337fcda53dad2" providerId="LiveId" clId="{0D8E0B29-D04F-46AC-A266-52C88668DF16}" dt="2025-12-08T18:41:56.024" v="173"/>
            <ac:grpSpMkLst>
              <pc:docMk/>
              <pc:sldMasterMk cId="3676200875" sldId="2147483648"/>
              <pc:sldLayoutMk cId="2619886245" sldId="2147483652"/>
              <ac:grpSpMk id="8" creationId="{B373D141-7391-FC03-0A04-1D4B32AC2230}"/>
            </ac:grpSpMkLst>
          </pc:grpChg>
        </pc:sldLayoutChg>
        <pc:sldLayoutChg chg="addSp modSp mod">
          <pc:chgData name="Raine Curtis" userId="911337fcda53dad2" providerId="LiveId" clId="{0D8E0B29-D04F-46AC-A266-52C88668DF16}" dt="2025-12-08T18:50:35.064" v="228" actId="14100"/>
          <pc:sldLayoutMkLst>
            <pc:docMk/>
            <pc:sldMasterMk cId="3676200875" sldId="2147483648"/>
            <pc:sldLayoutMk cId="2535793967" sldId="2147483653"/>
          </pc:sldLayoutMkLst>
          <pc:spChg chg="mod">
            <ac:chgData name="Raine Curtis" userId="911337fcda53dad2" providerId="LiveId" clId="{0D8E0B29-D04F-46AC-A266-52C88668DF16}" dt="2025-12-08T18:43:20.973" v="214" actId="207"/>
            <ac:spMkLst>
              <pc:docMk/>
              <pc:sldMasterMk cId="3676200875" sldId="2147483648"/>
              <pc:sldLayoutMk cId="2535793967" sldId="2147483653"/>
              <ac:spMk id="2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0:35.064" v="228" actId="14100"/>
            <ac:spMkLst>
              <pc:docMk/>
              <pc:sldMasterMk cId="3676200875" sldId="2147483648"/>
              <pc:sldLayoutMk cId="2535793967" sldId="2147483653"/>
              <ac:spMk id="7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0:29.606" v="226" actId="14100"/>
            <ac:spMkLst>
              <pc:docMk/>
              <pc:sldMasterMk cId="3676200875" sldId="2147483648"/>
              <pc:sldLayoutMk cId="2535793967" sldId="2147483653"/>
              <ac:spMk id="8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43:40.705" v="219" actId="14100"/>
            <ac:spMkLst>
              <pc:docMk/>
              <pc:sldMasterMk cId="3676200875" sldId="2147483648"/>
              <pc:sldLayoutMk cId="2535793967" sldId="2147483653"/>
              <ac:spMk id="9" creationId="{00000000-0000-0000-0000-000000000000}"/>
            </ac:spMkLst>
          </pc:spChg>
          <pc:spChg chg="add mod">
            <ac:chgData name="Raine Curtis" userId="911337fcda53dad2" providerId="LiveId" clId="{0D8E0B29-D04F-46AC-A266-52C88668DF16}" dt="2025-12-08T18:44:02.659" v="222"/>
            <ac:spMkLst>
              <pc:docMk/>
              <pc:sldMasterMk cId="3676200875" sldId="2147483648"/>
              <pc:sldLayoutMk cId="2535793967" sldId="2147483653"/>
              <ac:spMk id="10" creationId="{3411F561-E045-AD8A-8BA8-11A9537E7982}"/>
            </ac:spMkLst>
          </pc:spChg>
          <pc:spChg chg="add mod">
            <ac:chgData name="Raine Curtis" userId="911337fcda53dad2" providerId="LiveId" clId="{0D8E0B29-D04F-46AC-A266-52C88668DF16}" dt="2025-12-08T18:44:02.659" v="222"/>
            <ac:spMkLst>
              <pc:docMk/>
              <pc:sldMasterMk cId="3676200875" sldId="2147483648"/>
              <pc:sldLayoutMk cId="2535793967" sldId="2147483653"/>
              <ac:spMk id="11" creationId="{567B6F6D-2033-97B9-FE7F-28F8EC97C641}"/>
            </ac:spMkLst>
          </pc:spChg>
          <pc:spChg chg="add mod">
            <ac:chgData name="Raine Curtis" userId="911337fcda53dad2" providerId="LiveId" clId="{0D8E0B29-D04F-46AC-A266-52C88668DF16}" dt="2025-12-08T18:44:02.659" v="222"/>
            <ac:spMkLst>
              <pc:docMk/>
              <pc:sldMasterMk cId="3676200875" sldId="2147483648"/>
              <pc:sldLayoutMk cId="2535793967" sldId="2147483653"/>
              <ac:spMk id="12" creationId="{744C0E3D-51F9-9A2C-5652-0C9664AD683F}"/>
            </ac:spMkLst>
          </pc:spChg>
          <pc:spChg chg="add mod">
            <ac:chgData name="Raine Curtis" userId="911337fcda53dad2" providerId="LiveId" clId="{0D8E0B29-D04F-46AC-A266-52C88668DF16}" dt="2025-12-08T18:44:02.659" v="222"/>
            <ac:spMkLst>
              <pc:docMk/>
              <pc:sldMasterMk cId="3676200875" sldId="2147483648"/>
              <pc:sldLayoutMk cId="2535793967" sldId="2147483653"/>
              <ac:spMk id="13" creationId="{910B8831-7BC2-D9F4-7F6D-71D2CA91D1FE}"/>
            </ac:spMkLst>
          </pc:spChg>
          <pc:spChg chg="mod">
            <ac:chgData name="Raine Curtis" userId="911337fcda53dad2" providerId="LiveId" clId="{0D8E0B29-D04F-46AC-A266-52C88668DF16}" dt="2025-12-08T18:44:11.840" v="223"/>
            <ac:spMkLst>
              <pc:docMk/>
              <pc:sldMasterMk cId="3676200875" sldId="2147483648"/>
              <pc:sldLayoutMk cId="2535793967" sldId="2147483653"/>
              <ac:spMk id="15" creationId="{97D41693-B9A4-9E4E-056E-5D2F4AF528E8}"/>
            </ac:spMkLst>
          </pc:spChg>
          <pc:spChg chg="mod">
            <ac:chgData name="Raine Curtis" userId="911337fcda53dad2" providerId="LiveId" clId="{0D8E0B29-D04F-46AC-A266-52C88668DF16}" dt="2025-12-08T18:44:11.840" v="223"/>
            <ac:spMkLst>
              <pc:docMk/>
              <pc:sldMasterMk cId="3676200875" sldId="2147483648"/>
              <pc:sldLayoutMk cId="2535793967" sldId="2147483653"/>
              <ac:spMk id="16" creationId="{72AFF294-BFBA-07A9-878A-9D7844B594CA}"/>
            </ac:spMkLst>
          </pc:spChg>
          <pc:grpChg chg="add mod">
            <ac:chgData name="Raine Curtis" userId="911337fcda53dad2" providerId="LiveId" clId="{0D8E0B29-D04F-46AC-A266-52C88668DF16}" dt="2025-12-08T18:44:11.840" v="223"/>
            <ac:grpSpMkLst>
              <pc:docMk/>
              <pc:sldMasterMk cId="3676200875" sldId="2147483648"/>
              <pc:sldLayoutMk cId="2535793967" sldId="2147483653"/>
              <ac:grpSpMk id="14" creationId="{394F160C-B970-5F6C-3FAA-9980B1B92DCD}"/>
            </ac:grpSpMkLst>
          </pc:grpChg>
        </pc:sldLayoutChg>
        <pc:sldLayoutChg chg="addSp modSp mod">
          <pc:chgData name="Raine Curtis" userId="911337fcda53dad2" providerId="LiveId" clId="{0D8E0B29-D04F-46AC-A266-52C88668DF16}" dt="2025-12-08T18:51:27.669" v="301"/>
          <pc:sldLayoutMkLst>
            <pc:docMk/>
            <pc:sldMasterMk cId="3676200875" sldId="2147483648"/>
            <pc:sldLayoutMk cId="3472721253" sldId="2147483654"/>
          </pc:sldLayoutMkLst>
          <pc:spChg chg="mod">
            <ac:chgData name="Raine Curtis" userId="911337fcda53dad2" providerId="LiveId" clId="{0D8E0B29-D04F-46AC-A266-52C88668DF16}" dt="2025-12-08T18:50:18.745" v="225" actId="207"/>
            <ac:spMkLst>
              <pc:docMk/>
              <pc:sldMasterMk cId="3676200875" sldId="2147483648"/>
              <pc:sldLayoutMk cId="3472721253" sldId="2147483654"/>
              <ac:spMk id="2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1:03.283" v="279" actId="1038"/>
            <ac:spMkLst>
              <pc:docMk/>
              <pc:sldMasterMk cId="3676200875" sldId="2147483648"/>
              <pc:sldLayoutMk cId="3472721253" sldId="2147483654"/>
              <ac:spMk id="3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1:08.717" v="298" actId="1037"/>
            <ac:spMkLst>
              <pc:docMk/>
              <pc:sldMasterMk cId="3676200875" sldId="2147483648"/>
              <pc:sldLayoutMk cId="3472721253" sldId="2147483654"/>
              <ac:spMk id="4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1:20.634" v="300" actId="1076"/>
            <ac:spMkLst>
              <pc:docMk/>
              <pc:sldMasterMk cId="3676200875" sldId="2147483648"/>
              <pc:sldLayoutMk cId="3472721253" sldId="2147483654"/>
              <ac:spMk id="5" creationId="{00000000-0000-0000-0000-000000000000}"/>
            </ac:spMkLst>
          </pc:spChg>
          <pc:spChg chg="add mod">
            <ac:chgData name="Raine Curtis" userId="911337fcda53dad2" providerId="LiveId" clId="{0D8E0B29-D04F-46AC-A266-52C88668DF16}" dt="2025-12-08T18:50:49.366" v="229"/>
            <ac:spMkLst>
              <pc:docMk/>
              <pc:sldMasterMk cId="3676200875" sldId="2147483648"/>
              <pc:sldLayoutMk cId="3472721253" sldId="2147483654"/>
              <ac:spMk id="6" creationId="{3BFF7D2F-FCDF-21B0-E114-A4DE3111D002}"/>
            </ac:spMkLst>
          </pc:spChg>
          <pc:spChg chg="add mod">
            <ac:chgData name="Raine Curtis" userId="911337fcda53dad2" providerId="LiveId" clId="{0D8E0B29-D04F-46AC-A266-52C88668DF16}" dt="2025-12-08T18:50:49.366" v="229"/>
            <ac:spMkLst>
              <pc:docMk/>
              <pc:sldMasterMk cId="3676200875" sldId="2147483648"/>
              <pc:sldLayoutMk cId="3472721253" sldId="2147483654"/>
              <ac:spMk id="7" creationId="{7BCEA1D4-792A-BBB0-623B-F12101FCCA4A}"/>
            </ac:spMkLst>
          </pc:spChg>
          <pc:spChg chg="add mod">
            <ac:chgData name="Raine Curtis" userId="911337fcda53dad2" providerId="LiveId" clId="{0D8E0B29-D04F-46AC-A266-52C88668DF16}" dt="2025-12-08T18:50:49.366" v="229"/>
            <ac:spMkLst>
              <pc:docMk/>
              <pc:sldMasterMk cId="3676200875" sldId="2147483648"/>
              <pc:sldLayoutMk cId="3472721253" sldId="2147483654"/>
              <ac:spMk id="8" creationId="{8182CE9E-2FF8-BE05-8BEB-920FE980DD54}"/>
            </ac:spMkLst>
          </pc:spChg>
          <pc:spChg chg="add mod">
            <ac:chgData name="Raine Curtis" userId="911337fcda53dad2" providerId="LiveId" clId="{0D8E0B29-D04F-46AC-A266-52C88668DF16}" dt="2025-12-08T18:50:49.366" v="229"/>
            <ac:spMkLst>
              <pc:docMk/>
              <pc:sldMasterMk cId="3676200875" sldId="2147483648"/>
              <pc:sldLayoutMk cId="3472721253" sldId="2147483654"/>
              <ac:spMk id="9" creationId="{AB34F70E-9251-858B-96B6-5FFD0799056E}"/>
            </ac:spMkLst>
          </pc:spChg>
          <pc:spChg chg="mod">
            <ac:chgData name="Raine Curtis" userId="911337fcda53dad2" providerId="LiveId" clId="{0D8E0B29-D04F-46AC-A266-52C88668DF16}" dt="2025-12-08T18:51:27.669" v="301"/>
            <ac:spMkLst>
              <pc:docMk/>
              <pc:sldMasterMk cId="3676200875" sldId="2147483648"/>
              <pc:sldLayoutMk cId="3472721253" sldId="2147483654"/>
              <ac:spMk id="11" creationId="{3CE19CB8-B849-E2EA-EAC5-0FEC646295E1}"/>
            </ac:spMkLst>
          </pc:spChg>
          <pc:spChg chg="mod">
            <ac:chgData name="Raine Curtis" userId="911337fcda53dad2" providerId="LiveId" clId="{0D8E0B29-D04F-46AC-A266-52C88668DF16}" dt="2025-12-08T18:51:27.669" v="301"/>
            <ac:spMkLst>
              <pc:docMk/>
              <pc:sldMasterMk cId="3676200875" sldId="2147483648"/>
              <pc:sldLayoutMk cId="3472721253" sldId="2147483654"/>
              <ac:spMk id="12" creationId="{089A0FCF-F0BB-02C4-6B2F-A7241AAEA637}"/>
            </ac:spMkLst>
          </pc:spChg>
          <pc:grpChg chg="add mod">
            <ac:chgData name="Raine Curtis" userId="911337fcda53dad2" providerId="LiveId" clId="{0D8E0B29-D04F-46AC-A266-52C88668DF16}" dt="2025-12-08T18:51:27.669" v="301"/>
            <ac:grpSpMkLst>
              <pc:docMk/>
              <pc:sldMasterMk cId="3676200875" sldId="2147483648"/>
              <pc:sldLayoutMk cId="3472721253" sldId="2147483654"/>
              <ac:grpSpMk id="10" creationId="{1DDB6420-8272-DCA0-1DD5-50E0E6409CC4}"/>
            </ac:grpSpMkLst>
          </pc:grpChg>
        </pc:sldLayoutChg>
        <pc:sldLayoutChg chg="addSp modSp mod">
          <pc:chgData name="Raine Curtis" userId="911337fcda53dad2" providerId="LiveId" clId="{0D8E0B29-D04F-46AC-A266-52C88668DF16}" dt="2025-12-08T18:52:46.064" v="322" actId="255"/>
          <pc:sldLayoutMkLst>
            <pc:docMk/>
            <pc:sldMasterMk cId="3676200875" sldId="2147483648"/>
            <pc:sldLayoutMk cId="3540895647" sldId="2147483656"/>
          </pc:sldLayoutMkLst>
          <pc:spChg chg="mod">
            <ac:chgData name="Raine Curtis" userId="911337fcda53dad2" providerId="LiveId" clId="{0D8E0B29-D04F-46AC-A266-52C88668DF16}" dt="2025-12-08T18:52:46.064" v="322" actId="255"/>
            <ac:spMkLst>
              <pc:docMk/>
              <pc:sldMasterMk cId="3676200875" sldId="2147483648"/>
              <pc:sldLayoutMk cId="3540895647" sldId="2147483656"/>
              <ac:spMk id="2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2:17.235" v="319" actId="1037"/>
            <ac:spMkLst>
              <pc:docMk/>
              <pc:sldMasterMk cId="3676200875" sldId="2147483648"/>
              <pc:sldLayoutMk cId="3540895647" sldId="2147483656"/>
              <ac:spMk id="5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2:17.235" v="319" actId="1037"/>
            <ac:spMkLst>
              <pc:docMk/>
              <pc:sldMasterMk cId="3676200875" sldId="2147483648"/>
              <pc:sldLayoutMk cId="3540895647" sldId="2147483656"/>
              <ac:spMk id="6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2:17.235" v="319" actId="1037"/>
            <ac:spMkLst>
              <pc:docMk/>
              <pc:sldMasterMk cId="3676200875" sldId="2147483648"/>
              <pc:sldLayoutMk cId="3540895647" sldId="2147483656"/>
              <ac:spMk id="7" creationId="{00000000-0000-0000-0000-000000000000}"/>
            </ac:spMkLst>
          </pc:spChg>
          <pc:spChg chg="mod">
            <ac:chgData name="Raine Curtis" userId="911337fcda53dad2" providerId="LiveId" clId="{0D8E0B29-D04F-46AC-A266-52C88668DF16}" dt="2025-12-08T18:52:05.545" v="307"/>
            <ac:spMkLst>
              <pc:docMk/>
              <pc:sldMasterMk cId="3676200875" sldId="2147483648"/>
              <pc:sldLayoutMk cId="3540895647" sldId="2147483656"/>
              <ac:spMk id="9" creationId="{CEA56D33-AA02-E74B-28C0-D2B90EE407B5}"/>
            </ac:spMkLst>
          </pc:spChg>
          <pc:spChg chg="mod">
            <ac:chgData name="Raine Curtis" userId="911337fcda53dad2" providerId="LiveId" clId="{0D8E0B29-D04F-46AC-A266-52C88668DF16}" dt="2025-12-08T18:52:05.545" v="307"/>
            <ac:spMkLst>
              <pc:docMk/>
              <pc:sldMasterMk cId="3676200875" sldId="2147483648"/>
              <pc:sldLayoutMk cId="3540895647" sldId="2147483656"/>
              <ac:spMk id="10" creationId="{8D7377F0-E80E-30E6-EDC1-632EF0766C7B}"/>
            </ac:spMkLst>
          </pc:spChg>
          <pc:spChg chg="add mod">
            <ac:chgData name="Raine Curtis" userId="911337fcda53dad2" providerId="LiveId" clId="{0D8E0B29-D04F-46AC-A266-52C88668DF16}" dt="2025-12-08T18:52:29.200" v="320"/>
            <ac:spMkLst>
              <pc:docMk/>
              <pc:sldMasterMk cId="3676200875" sldId="2147483648"/>
              <pc:sldLayoutMk cId="3540895647" sldId="2147483656"/>
              <ac:spMk id="11" creationId="{111856F0-E1B9-3535-A803-D8F4CC3E662D}"/>
            </ac:spMkLst>
          </pc:spChg>
          <pc:spChg chg="add mod">
            <ac:chgData name="Raine Curtis" userId="911337fcda53dad2" providerId="LiveId" clId="{0D8E0B29-D04F-46AC-A266-52C88668DF16}" dt="2025-12-08T18:52:29.200" v="320"/>
            <ac:spMkLst>
              <pc:docMk/>
              <pc:sldMasterMk cId="3676200875" sldId="2147483648"/>
              <pc:sldLayoutMk cId="3540895647" sldId="2147483656"/>
              <ac:spMk id="12" creationId="{CF2EC6A9-FF75-7341-FBCB-830167B1A261}"/>
            </ac:spMkLst>
          </pc:spChg>
          <pc:spChg chg="add mod">
            <ac:chgData name="Raine Curtis" userId="911337fcda53dad2" providerId="LiveId" clId="{0D8E0B29-D04F-46AC-A266-52C88668DF16}" dt="2025-12-08T18:52:29.200" v="320"/>
            <ac:spMkLst>
              <pc:docMk/>
              <pc:sldMasterMk cId="3676200875" sldId="2147483648"/>
              <pc:sldLayoutMk cId="3540895647" sldId="2147483656"/>
              <ac:spMk id="13" creationId="{2E125C6F-E7E4-EA53-26D2-FC61FABE1126}"/>
            </ac:spMkLst>
          </pc:spChg>
          <pc:spChg chg="add mod">
            <ac:chgData name="Raine Curtis" userId="911337fcda53dad2" providerId="LiveId" clId="{0D8E0B29-D04F-46AC-A266-52C88668DF16}" dt="2025-12-08T18:52:29.200" v="320"/>
            <ac:spMkLst>
              <pc:docMk/>
              <pc:sldMasterMk cId="3676200875" sldId="2147483648"/>
              <pc:sldLayoutMk cId="3540895647" sldId="2147483656"/>
              <ac:spMk id="14" creationId="{D5CACC89-A3EC-B7E2-5424-AD5EAB12474F}"/>
            </ac:spMkLst>
          </pc:spChg>
          <pc:grpChg chg="add mod">
            <ac:chgData name="Raine Curtis" userId="911337fcda53dad2" providerId="LiveId" clId="{0D8E0B29-D04F-46AC-A266-52C88668DF16}" dt="2025-12-08T18:52:05.545" v="307"/>
            <ac:grpSpMkLst>
              <pc:docMk/>
              <pc:sldMasterMk cId="3676200875" sldId="2147483648"/>
              <pc:sldLayoutMk cId="3540895647" sldId="2147483656"/>
              <ac:grpSpMk id="8" creationId="{5BDACFAE-DE74-5001-7EEC-A0863F46C345}"/>
            </ac:grpSpMkLst>
          </pc:grpChg>
        </pc:sldLayoutChg>
        <pc:sldLayoutChg chg="addSp delSp modSp mod">
          <pc:chgData name="Raine Curtis" userId="911337fcda53dad2" providerId="LiveId" clId="{0D8E0B29-D04F-46AC-A266-52C88668DF16}" dt="2025-12-08T18:53:47.199" v="325" actId="207"/>
          <pc:sldLayoutMkLst>
            <pc:docMk/>
            <pc:sldMasterMk cId="3676200875" sldId="2147483648"/>
            <pc:sldLayoutMk cId="3566899855" sldId="2147483657"/>
          </pc:sldLayoutMkLst>
          <pc:spChg chg="mod">
            <ac:chgData name="Raine Curtis" userId="911337fcda53dad2" providerId="LiveId" clId="{0D8E0B29-D04F-46AC-A266-52C88668DF16}" dt="2025-12-08T18:53:47.199" v="325" actId="207"/>
            <ac:spMkLst>
              <pc:docMk/>
              <pc:sldMasterMk cId="3676200875" sldId="2147483648"/>
              <pc:sldLayoutMk cId="3566899855" sldId="2147483657"/>
              <ac:spMk id="2" creationId="{00000000-0000-0000-0000-000000000000}"/>
            </ac:spMkLst>
          </pc:spChg>
          <pc:spChg chg="del">
            <ac:chgData name="Raine Curtis" userId="911337fcda53dad2" providerId="LiveId" clId="{0D8E0B29-D04F-46AC-A266-52C88668DF16}" dt="2025-12-08T18:53:28.572" v="323" actId="478"/>
            <ac:spMkLst>
              <pc:docMk/>
              <pc:sldMasterMk cId="3676200875" sldId="2147483648"/>
              <pc:sldLayoutMk cId="3566899855" sldId="2147483657"/>
              <ac:spMk id="5" creationId="{00000000-0000-0000-0000-000000000000}"/>
            </ac:spMkLst>
          </pc:spChg>
          <pc:spChg chg="del">
            <ac:chgData name="Raine Curtis" userId="911337fcda53dad2" providerId="LiveId" clId="{0D8E0B29-D04F-46AC-A266-52C88668DF16}" dt="2025-12-08T18:53:28.572" v="323" actId="478"/>
            <ac:spMkLst>
              <pc:docMk/>
              <pc:sldMasterMk cId="3676200875" sldId="2147483648"/>
              <pc:sldLayoutMk cId="3566899855" sldId="2147483657"/>
              <ac:spMk id="6" creationId="{00000000-0000-0000-0000-000000000000}"/>
            </ac:spMkLst>
          </pc:spChg>
          <pc:spChg chg="del">
            <ac:chgData name="Raine Curtis" userId="911337fcda53dad2" providerId="LiveId" clId="{0D8E0B29-D04F-46AC-A266-52C88668DF16}" dt="2025-12-08T18:53:28.572" v="323" actId="478"/>
            <ac:spMkLst>
              <pc:docMk/>
              <pc:sldMasterMk cId="3676200875" sldId="2147483648"/>
              <pc:sldLayoutMk cId="3566899855" sldId="2147483657"/>
              <ac:spMk id="7" creationId="{00000000-0000-0000-0000-000000000000}"/>
            </ac:spMkLst>
          </pc:spChg>
          <pc:spChg chg="add mod">
            <ac:chgData name="Raine Curtis" userId="911337fcda53dad2" providerId="LiveId" clId="{0D8E0B29-D04F-46AC-A266-52C88668DF16}" dt="2025-12-08T18:53:39.586" v="324"/>
            <ac:spMkLst>
              <pc:docMk/>
              <pc:sldMasterMk cId="3676200875" sldId="2147483648"/>
              <pc:sldLayoutMk cId="3566899855" sldId="2147483657"/>
              <ac:spMk id="8" creationId="{7BF4FF2B-70DD-233E-8E41-D2680372C787}"/>
            </ac:spMkLst>
          </pc:spChg>
          <pc:spChg chg="add mod">
            <ac:chgData name="Raine Curtis" userId="911337fcda53dad2" providerId="LiveId" clId="{0D8E0B29-D04F-46AC-A266-52C88668DF16}" dt="2025-12-08T18:53:39.586" v="324"/>
            <ac:spMkLst>
              <pc:docMk/>
              <pc:sldMasterMk cId="3676200875" sldId="2147483648"/>
              <pc:sldLayoutMk cId="3566899855" sldId="2147483657"/>
              <ac:spMk id="9" creationId="{2B96653C-3E3D-72D5-5E52-4428A6A5112C}"/>
            </ac:spMkLst>
          </pc:spChg>
          <pc:spChg chg="add mod">
            <ac:chgData name="Raine Curtis" userId="911337fcda53dad2" providerId="LiveId" clId="{0D8E0B29-D04F-46AC-A266-52C88668DF16}" dt="2025-12-08T18:53:39.586" v="324"/>
            <ac:spMkLst>
              <pc:docMk/>
              <pc:sldMasterMk cId="3676200875" sldId="2147483648"/>
              <pc:sldLayoutMk cId="3566899855" sldId="2147483657"/>
              <ac:spMk id="10" creationId="{0767F04D-033E-1668-E104-CFC99B74EA5E}"/>
            </ac:spMkLst>
          </pc:spChg>
          <pc:spChg chg="mod">
            <ac:chgData name="Raine Curtis" userId="911337fcda53dad2" providerId="LiveId" clId="{0D8E0B29-D04F-46AC-A266-52C88668DF16}" dt="2025-12-08T18:53:39.586" v="324"/>
            <ac:spMkLst>
              <pc:docMk/>
              <pc:sldMasterMk cId="3676200875" sldId="2147483648"/>
              <pc:sldLayoutMk cId="3566899855" sldId="2147483657"/>
              <ac:spMk id="12" creationId="{2F54E280-D404-1E92-0AAB-F26976F797B4}"/>
            </ac:spMkLst>
          </pc:spChg>
          <pc:spChg chg="mod">
            <ac:chgData name="Raine Curtis" userId="911337fcda53dad2" providerId="LiveId" clId="{0D8E0B29-D04F-46AC-A266-52C88668DF16}" dt="2025-12-08T18:53:39.586" v="324"/>
            <ac:spMkLst>
              <pc:docMk/>
              <pc:sldMasterMk cId="3676200875" sldId="2147483648"/>
              <pc:sldLayoutMk cId="3566899855" sldId="2147483657"/>
              <ac:spMk id="13" creationId="{F3A4350A-543C-27AB-8F62-C19976BAEB92}"/>
            </ac:spMkLst>
          </pc:spChg>
          <pc:spChg chg="add mod">
            <ac:chgData name="Raine Curtis" userId="911337fcda53dad2" providerId="LiveId" clId="{0D8E0B29-D04F-46AC-A266-52C88668DF16}" dt="2025-12-08T18:53:39.586" v="324"/>
            <ac:spMkLst>
              <pc:docMk/>
              <pc:sldMasterMk cId="3676200875" sldId="2147483648"/>
              <pc:sldLayoutMk cId="3566899855" sldId="2147483657"/>
              <ac:spMk id="14" creationId="{3C3D2F57-230A-422E-3EE6-1D9B864FB087}"/>
            </ac:spMkLst>
          </pc:spChg>
          <pc:spChg chg="add mod">
            <ac:chgData name="Raine Curtis" userId="911337fcda53dad2" providerId="LiveId" clId="{0D8E0B29-D04F-46AC-A266-52C88668DF16}" dt="2025-12-08T18:53:39.586" v="324"/>
            <ac:spMkLst>
              <pc:docMk/>
              <pc:sldMasterMk cId="3676200875" sldId="2147483648"/>
              <pc:sldLayoutMk cId="3566899855" sldId="2147483657"/>
              <ac:spMk id="15" creationId="{5CB302CF-7494-E3C3-A8AF-B751DCDFAF78}"/>
            </ac:spMkLst>
          </pc:spChg>
          <pc:spChg chg="add mod">
            <ac:chgData name="Raine Curtis" userId="911337fcda53dad2" providerId="LiveId" clId="{0D8E0B29-D04F-46AC-A266-52C88668DF16}" dt="2025-12-08T18:53:39.586" v="324"/>
            <ac:spMkLst>
              <pc:docMk/>
              <pc:sldMasterMk cId="3676200875" sldId="2147483648"/>
              <pc:sldLayoutMk cId="3566899855" sldId="2147483657"/>
              <ac:spMk id="16" creationId="{A4E4FDCD-E2F2-E347-D37D-C589C01FD6D2}"/>
            </ac:spMkLst>
          </pc:spChg>
          <pc:spChg chg="add mod">
            <ac:chgData name="Raine Curtis" userId="911337fcda53dad2" providerId="LiveId" clId="{0D8E0B29-D04F-46AC-A266-52C88668DF16}" dt="2025-12-08T18:53:39.586" v="324"/>
            <ac:spMkLst>
              <pc:docMk/>
              <pc:sldMasterMk cId="3676200875" sldId="2147483648"/>
              <pc:sldLayoutMk cId="3566899855" sldId="2147483657"/>
              <ac:spMk id="17" creationId="{C124CF5F-75BF-99C3-F360-6683B3D192B2}"/>
            </ac:spMkLst>
          </pc:spChg>
          <pc:grpChg chg="add mod">
            <ac:chgData name="Raine Curtis" userId="911337fcda53dad2" providerId="LiveId" clId="{0D8E0B29-D04F-46AC-A266-52C88668DF16}" dt="2025-12-08T18:53:39.586" v="324"/>
            <ac:grpSpMkLst>
              <pc:docMk/>
              <pc:sldMasterMk cId="3676200875" sldId="2147483648"/>
              <pc:sldLayoutMk cId="3566899855" sldId="2147483657"/>
              <ac:grpSpMk id="11" creationId="{3B006B71-4940-3F88-D565-40313111B133}"/>
            </ac:grpSpMkLst>
          </pc:gr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</a:t>
            </a:r>
            <a:r>
              <a:rPr lang="en-US" baseline="0" dirty="0"/>
              <a:t> is a note</a:t>
            </a:r>
          </a:p>
          <a:p>
            <a:endParaRPr lang="en-US" baseline="0" dirty="0"/>
          </a:p>
          <a:p>
            <a:r>
              <a:rPr lang="en-US" baseline="0" dirty="0"/>
              <a:t>With another paragraph.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319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baseline="0" dirty="0"/>
              <a:t> speaker note on </a:t>
            </a:r>
            <a:r>
              <a:rPr lang="en-US" baseline="0"/>
              <a:t>this slide too.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00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C32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1812" y="1150125"/>
            <a:ext cx="5177488" cy="2302306"/>
          </a:xfrm>
        </p:spPr>
        <p:txBody>
          <a:bodyPr/>
          <a:lstStyle>
            <a:lvl1pPr>
              <a:defRPr sz="3600">
                <a:solidFill>
                  <a:srgbClr val="30BA78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11812" y="3540581"/>
            <a:ext cx="5177488" cy="709126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SUSE Light" panose="020B0003020200000000" pitchFamily="34" charset="0"/>
                <a:ea typeface="SUSE Light" panose="020B0003020200000000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oogle Shape;18;p3">
            <a:extLst>
              <a:ext uri="{FF2B5EF4-FFF2-40B4-BE49-F238E27FC236}">
                <a16:creationId xmlns:a16="http://schemas.microsoft.com/office/drawing/2014/main" id="{BE87EAB0-5516-3741-9E09-DAF2C818ECBE}"/>
              </a:ext>
            </a:extLst>
          </p:cNvPr>
          <p:cNvGrpSpPr/>
          <p:nvPr userDrawn="1"/>
        </p:nvGrpSpPr>
        <p:grpSpPr>
          <a:xfrm>
            <a:off x="3581195" y="465553"/>
            <a:ext cx="1983826" cy="358591"/>
            <a:chOff x="1019500" y="2421025"/>
            <a:chExt cx="5530600" cy="999975"/>
          </a:xfrm>
        </p:grpSpPr>
        <p:sp>
          <p:nvSpPr>
            <p:cNvPr id="8" name="Google Shape;19;p3">
              <a:extLst>
                <a:ext uri="{FF2B5EF4-FFF2-40B4-BE49-F238E27FC236}">
                  <a16:creationId xmlns:a16="http://schemas.microsoft.com/office/drawing/2014/main" id="{EB866C84-58C2-A383-F5AA-06CD468A586B}"/>
                </a:ext>
              </a:extLst>
            </p:cNvPr>
            <p:cNvSpPr/>
            <p:nvPr/>
          </p:nvSpPr>
          <p:spPr>
            <a:xfrm>
              <a:off x="3355225" y="2451025"/>
              <a:ext cx="3194875" cy="796100"/>
            </a:xfrm>
            <a:custGeom>
              <a:avLst/>
              <a:gdLst/>
              <a:ahLst/>
              <a:cxnLst/>
              <a:rect l="l" t="t" r="r" b="b"/>
              <a:pathLst>
                <a:path w="127795" h="31844" extrusionOk="0">
                  <a:moveTo>
                    <a:pt x="111495" y="421"/>
                  </a:moveTo>
                  <a:cubicBezTo>
                    <a:pt x="108050" y="421"/>
                    <a:pt x="105277" y="3194"/>
                    <a:pt x="105277" y="6638"/>
                  </a:cubicBezTo>
                  <a:lnTo>
                    <a:pt x="105277" y="25206"/>
                  </a:lnTo>
                  <a:cubicBezTo>
                    <a:pt x="105277" y="28651"/>
                    <a:pt x="108050" y="31424"/>
                    <a:pt x="111495" y="31424"/>
                  </a:cubicBezTo>
                  <a:lnTo>
                    <a:pt x="125778" y="31424"/>
                  </a:lnTo>
                  <a:cubicBezTo>
                    <a:pt x="126870" y="31424"/>
                    <a:pt x="127794" y="30500"/>
                    <a:pt x="127794" y="29407"/>
                  </a:cubicBezTo>
                  <a:cubicBezTo>
                    <a:pt x="127794" y="28315"/>
                    <a:pt x="126870" y="27391"/>
                    <a:pt x="125778" y="27391"/>
                  </a:cubicBezTo>
                  <a:lnTo>
                    <a:pt x="111495" y="27391"/>
                  </a:lnTo>
                  <a:cubicBezTo>
                    <a:pt x="110318" y="27391"/>
                    <a:pt x="109310" y="26383"/>
                    <a:pt x="109310" y="25206"/>
                  </a:cubicBezTo>
                  <a:lnTo>
                    <a:pt x="109310" y="17813"/>
                  </a:lnTo>
                  <a:lnTo>
                    <a:pt x="123257" y="17813"/>
                  </a:lnTo>
                  <a:cubicBezTo>
                    <a:pt x="124350" y="17813"/>
                    <a:pt x="125190" y="16889"/>
                    <a:pt x="125190" y="15880"/>
                  </a:cubicBezTo>
                  <a:cubicBezTo>
                    <a:pt x="125190" y="14788"/>
                    <a:pt x="124350" y="13948"/>
                    <a:pt x="123257" y="13948"/>
                  </a:cubicBezTo>
                  <a:lnTo>
                    <a:pt x="109310" y="13948"/>
                  </a:lnTo>
                  <a:lnTo>
                    <a:pt x="109310" y="6638"/>
                  </a:lnTo>
                  <a:cubicBezTo>
                    <a:pt x="109310" y="5462"/>
                    <a:pt x="110318" y="4454"/>
                    <a:pt x="111495" y="4454"/>
                  </a:cubicBezTo>
                  <a:lnTo>
                    <a:pt x="125778" y="4454"/>
                  </a:lnTo>
                  <a:cubicBezTo>
                    <a:pt x="126870" y="4454"/>
                    <a:pt x="127794" y="3530"/>
                    <a:pt x="127794" y="2437"/>
                  </a:cubicBezTo>
                  <a:cubicBezTo>
                    <a:pt x="127794" y="1261"/>
                    <a:pt x="126870" y="421"/>
                    <a:pt x="125778" y="421"/>
                  </a:cubicBezTo>
                  <a:close/>
                  <a:moveTo>
                    <a:pt x="12520" y="1"/>
                  </a:moveTo>
                  <a:cubicBezTo>
                    <a:pt x="10083" y="1"/>
                    <a:pt x="7983" y="421"/>
                    <a:pt x="6134" y="1261"/>
                  </a:cubicBezTo>
                  <a:cubicBezTo>
                    <a:pt x="4286" y="2101"/>
                    <a:pt x="2941" y="3194"/>
                    <a:pt x="1933" y="4622"/>
                  </a:cubicBezTo>
                  <a:cubicBezTo>
                    <a:pt x="1009" y="6050"/>
                    <a:pt x="505" y="7647"/>
                    <a:pt x="505" y="9327"/>
                  </a:cubicBezTo>
                  <a:cubicBezTo>
                    <a:pt x="505" y="11007"/>
                    <a:pt x="925" y="12436"/>
                    <a:pt x="1681" y="13528"/>
                  </a:cubicBezTo>
                  <a:cubicBezTo>
                    <a:pt x="2437" y="14620"/>
                    <a:pt x="3614" y="15628"/>
                    <a:pt x="5294" y="16385"/>
                  </a:cubicBezTo>
                  <a:cubicBezTo>
                    <a:pt x="6974" y="17141"/>
                    <a:pt x="9243" y="17813"/>
                    <a:pt x="12100" y="18401"/>
                  </a:cubicBezTo>
                  <a:cubicBezTo>
                    <a:pt x="15040" y="18905"/>
                    <a:pt x="17057" y="19577"/>
                    <a:pt x="18233" y="20249"/>
                  </a:cubicBezTo>
                  <a:cubicBezTo>
                    <a:pt x="19493" y="21006"/>
                    <a:pt x="20081" y="22014"/>
                    <a:pt x="20081" y="23190"/>
                  </a:cubicBezTo>
                  <a:cubicBezTo>
                    <a:pt x="20081" y="24702"/>
                    <a:pt x="19409" y="25879"/>
                    <a:pt x="18065" y="26719"/>
                  </a:cubicBezTo>
                  <a:cubicBezTo>
                    <a:pt x="16805" y="27475"/>
                    <a:pt x="14956" y="27895"/>
                    <a:pt x="12688" y="27895"/>
                  </a:cubicBezTo>
                  <a:cubicBezTo>
                    <a:pt x="10251" y="27895"/>
                    <a:pt x="8235" y="27391"/>
                    <a:pt x="6554" y="26551"/>
                  </a:cubicBezTo>
                  <a:cubicBezTo>
                    <a:pt x="5630" y="26047"/>
                    <a:pt x="4790" y="25290"/>
                    <a:pt x="4034" y="24450"/>
                  </a:cubicBezTo>
                  <a:cubicBezTo>
                    <a:pt x="3698" y="24030"/>
                    <a:pt x="3110" y="23694"/>
                    <a:pt x="2437" y="23694"/>
                  </a:cubicBezTo>
                  <a:cubicBezTo>
                    <a:pt x="1849" y="23694"/>
                    <a:pt x="1261" y="23946"/>
                    <a:pt x="841" y="24366"/>
                  </a:cubicBezTo>
                  <a:cubicBezTo>
                    <a:pt x="1" y="25206"/>
                    <a:pt x="1" y="26551"/>
                    <a:pt x="757" y="27391"/>
                  </a:cubicBezTo>
                  <a:cubicBezTo>
                    <a:pt x="3362" y="30332"/>
                    <a:pt x="7395" y="31844"/>
                    <a:pt x="12688" y="31844"/>
                  </a:cubicBezTo>
                  <a:cubicBezTo>
                    <a:pt x="15124" y="31844"/>
                    <a:pt x="17309" y="31508"/>
                    <a:pt x="19157" y="30752"/>
                  </a:cubicBezTo>
                  <a:cubicBezTo>
                    <a:pt x="21006" y="30080"/>
                    <a:pt x="22434" y="28987"/>
                    <a:pt x="23442" y="27643"/>
                  </a:cubicBezTo>
                  <a:cubicBezTo>
                    <a:pt x="24450" y="26299"/>
                    <a:pt x="24955" y="24702"/>
                    <a:pt x="24955" y="22938"/>
                  </a:cubicBezTo>
                  <a:cubicBezTo>
                    <a:pt x="24955" y="21258"/>
                    <a:pt x="24618" y="19829"/>
                    <a:pt x="23862" y="18737"/>
                  </a:cubicBezTo>
                  <a:cubicBezTo>
                    <a:pt x="23190" y="17645"/>
                    <a:pt x="21930" y="16637"/>
                    <a:pt x="20334" y="15880"/>
                  </a:cubicBezTo>
                  <a:cubicBezTo>
                    <a:pt x="18737" y="15124"/>
                    <a:pt x="16469" y="14536"/>
                    <a:pt x="13696" y="14032"/>
                  </a:cubicBezTo>
                  <a:cubicBezTo>
                    <a:pt x="10587" y="13444"/>
                    <a:pt x="8487" y="12856"/>
                    <a:pt x="7310" y="12016"/>
                  </a:cubicBezTo>
                  <a:cubicBezTo>
                    <a:pt x="6050" y="11259"/>
                    <a:pt x="5462" y="10167"/>
                    <a:pt x="5462" y="8823"/>
                  </a:cubicBezTo>
                  <a:cubicBezTo>
                    <a:pt x="5462" y="7395"/>
                    <a:pt x="6134" y="6218"/>
                    <a:pt x="7310" y="5294"/>
                  </a:cubicBezTo>
                  <a:cubicBezTo>
                    <a:pt x="8571" y="4454"/>
                    <a:pt x="10335" y="3950"/>
                    <a:pt x="12604" y="3950"/>
                  </a:cubicBezTo>
                  <a:cubicBezTo>
                    <a:pt x="14788" y="3950"/>
                    <a:pt x="16637" y="4370"/>
                    <a:pt x="17981" y="5294"/>
                  </a:cubicBezTo>
                  <a:cubicBezTo>
                    <a:pt x="18737" y="5798"/>
                    <a:pt x="19409" y="6386"/>
                    <a:pt x="19997" y="7142"/>
                  </a:cubicBezTo>
                  <a:cubicBezTo>
                    <a:pt x="20418" y="7731"/>
                    <a:pt x="21090" y="8067"/>
                    <a:pt x="21762" y="8067"/>
                  </a:cubicBezTo>
                  <a:cubicBezTo>
                    <a:pt x="22350" y="8067"/>
                    <a:pt x="22854" y="7815"/>
                    <a:pt x="23274" y="7479"/>
                  </a:cubicBezTo>
                  <a:cubicBezTo>
                    <a:pt x="24198" y="6638"/>
                    <a:pt x="24198" y="5294"/>
                    <a:pt x="23442" y="4370"/>
                  </a:cubicBezTo>
                  <a:cubicBezTo>
                    <a:pt x="22350" y="3194"/>
                    <a:pt x="21174" y="2185"/>
                    <a:pt x="19829" y="1513"/>
                  </a:cubicBezTo>
                  <a:cubicBezTo>
                    <a:pt x="17813" y="505"/>
                    <a:pt x="15376" y="1"/>
                    <a:pt x="12520" y="1"/>
                  </a:cubicBezTo>
                  <a:close/>
                  <a:moveTo>
                    <a:pt x="37389" y="1"/>
                  </a:moveTo>
                  <a:cubicBezTo>
                    <a:pt x="36129" y="1"/>
                    <a:pt x="35121" y="1009"/>
                    <a:pt x="35121" y="2353"/>
                  </a:cubicBezTo>
                  <a:lnTo>
                    <a:pt x="35121" y="19577"/>
                  </a:lnTo>
                  <a:cubicBezTo>
                    <a:pt x="35121" y="23610"/>
                    <a:pt x="36129" y="26719"/>
                    <a:pt x="38314" y="28735"/>
                  </a:cubicBezTo>
                  <a:cubicBezTo>
                    <a:pt x="40414" y="30836"/>
                    <a:pt x="43607" y="31844"/>
                    <a:pt x="47724" y="31844"/>
                  </a:cubicBezTo>
                  <a:cubicBezTo>
                    <a:pt x="51757" y="31844"/>
                    <a:pt x="54949" y="30836"/>
                    <a:pt x="57050" y="28735"/>
                  </a:cubicBezTo>
                  <a:cubicBezTo>
                    <a:pt x="59234" y="26719"/>
                    <a:pt x="60327" y="23610"/>
                    <a:pt x="60327" y="19577"/>
                  </a:cubicBezTo>
                  <a:lnTo>
                    <a:pt x="60327" y="2353"/>
                  </a:lnTo>
                  <a:cubicBezTo>
                    <a:pt x="60327" y="1009"/>
                    <a:pt x="59234" y="1"/>
                    <a:pt x="57974" y="1"/>
                  </a:cubicBezTo>
                  <a:cubicBezTo>
                    <a:pt x="56630" y="1"/>
                    <a:pt x="55622" y="1009"/>
                    <a:pt x="55622" y="2353"/>
                  </a:cubicBezTo>
                  <a:lnTo>
                    <a:pt x="55622" y="18989"/>
                  </a:lnTo>
                  <a:cubicBezTo>
                    <a:pt x="55622" y="22014"/>
                    <a:pt x="54949" y="24282"/>
                    <a:pt x="53689" y="25711"/>
                  </a:cubicBezTo>
                  <a:cubicBezTo>
                    <a:pt x="52345" y="27139"/>
                    <a:pt x="50328" y="27895"/>
                    <a:pt x="47724" y="27895"/>
                  </a:cubicBezTo>
                  <a:cubicBezTo>
                    <a:pt x="45035" y="27895"/>
                    <a:pt x="43019" y="27139"/>
                    <a:pt x="41674" y="25711"/>
                  </a:cubicBezTo>
                  <a:cubicBezTo>
                    <a:pt x="40414" y="24282"/>
                    <a:pt x="39742" y="22014"/>
                    <a:pt x="39742" y="18989"/>
                  </a:cubicBezTo>
                  <a:lnTo>
                    <a:pt x="39742" y="2353"/>
                  </a:lnTo>
                  <a:cubicBezTo>
                    <a:pt x="39742" y="1009"/>
                    <a:pt x="38734" y="1"/>
                    <a:pt x="37389" y="1"/>
                  </a:cubicBezTo>
                  <a:close/>
                  <a:moveTo>
                    <a:pt x="82676" y="1"/>
                  </a:moveTo>
                  <a:cubicBezTo>
                    <a:pt x="80323" y="1"/>
                    <a:pt x="78139" y="421"/>
                    <a:pt x="76290" y="1261"/>
                  </a:cubicBezTo>
                  <a:cubicBezTo>
                    <a:pt x="74526" y="2101"/>
                    <a:pt x="73098" y="3194"/>
                    <a:pt x="72173" y="4622"/>
                  </a:cubicBezTo>
                  <a:cubicBezTo>
                    <a:pt x="71165" y="6050"/>
                    <a:pt x="70745" y="7647"/>
                    <a:pt x="70745" y="9327"/>
                  </a:cubicBezTo>
                  <a:cubicBezTo>
                    <a:pt x="70745" y="11007"/>
                    <a:pt x="71081" y="12352"/>
                    <a:pt x="71837" y="13528"/>
                  </a:cubicBezTo>
                  <a:cubicBezTo>
                    <a:pt x="72594" y="14620"/>
                    <a:pt x="73854" y="15628"/>
                    <a:pt x="75450" y="16385"/>
                  </a:cubicBezTo>
                  <a:cubicBezTo>
                    <a:pt x="77131" y="17141"/>
                    <a:pt x="79483" y="17813"/>
                    <a:pt x="82340" y="18401"/>
                  </a:cubicBezTo>
                  <a:cubicBezTo>
                    <a:pt x="85281" y="18905"/>
                    <a:pt x="87297" y="19493"/>
                    <a:pt x="88473" y="20249"/>
                  </a:cubicBezTo>
                  <a:cubicBezTo>
                    <a:pt x="89650" y="21006"/>
                    <a:pt x="90322" y="22014"/>
                    <a:pt x="90322" y="23190"/>
                  </a:cubicBezTo>
                  <a:cubicBezTo>
                    <a:pt x="90322" y="24702"/>
                    <a:pt x="89650" y="25879"/>
                    <a:pt x="88305" y="26719"/>
                  </a:cubicBezTo>
                  <a:cubicBezTo>
                    <a:pt x="86961" y="27475"/>
                    <a:pt x="85112" y="27895"/>
                    <a:pt x="82844" y="27895"/>
                  </a:cubicBezTo>
                  <a:cubicBezTo>
                    <a:pt x="80407" y="27895"/>
                    <a:pt x="78391" y="27391"/>
                    <a:pt x="76795" y="26551"/>
                  </a:cubicBezTo>
                  <a:cubicBezTo>
                    <a:pt x="75870" y="26047"/>
                    <a:pt x="75030" y="25290"/>
                    <a:pt x="74274" y="24450"/>
                  </a:cubicBezTo>
                  <a:cubicBezTo>
                    <a:pt x="73854" y="23946"/>
                    <a:pt x="73266" y="23694"/>
                    <a:pt x="72594" y="23694"/>
                  </a:cubicBezTo>
                  <a:cubicBezTo>
                    <a:pt x="72005" y="23694"/>
                    <a:pt x="71501" y="23946"/>
                    <a:pt x="71081" y="24366"/>
                  </a:cubicBezTo>
                  <a:cubicBezTo>
                    <a:pt x="70241" y="25206"/>
                    <a:pt x="70157" y="26551"/>
                    <a:pt x="70913" y="27391"/>
                  </a:cubicBezTo>
                  <a:cubicBezTo>
                    <a:pt x="73602" y="30332"/>
                    <a:pt x="77635" y="31844"/>
                    <a:pt x="82928" y="31844"/>
                  </a:cubicBezTo>
                  <a:cubicBezTo>
                    <a:pt x="85365" y="31844"/>
                    <a:pt x="87465" y="31508"/>
                    <a:pt x="89313" y="30752"/>
                  </a:cubicBezTo>
                  <a:cubicBezTo>
                    <a:pt x="91162" y="29996"/>
                    <a:pt x="92674" y="28987"/>
                    <a:pt x="93682" y="27643"/>
                  </a:cubicBezTo>
                  <a:cubicBezTo>
                    <a:pt x="94691" y="26299"/>
                    <a:pt x="95195" y="24702"/>
                    <a:pt x="95195" y="22938"/>
                  </a:cubicBezTo>
                  <a:cubicBezTo>
                    <a:pt x="95195" y="21258"/>
                    <a:pt x="94775" y="19829"/>
                    <a:pt x="94103" y="18737"/>
                  </a:cubicBezTo>
                  <a:cubicBezTo>
                    <a:pt x="93346" y="17645"/>
                    <a:pt x="92170" y="16637"/>
                    <a:pt x="90490" y="15880"/>
                  </a:cubicBezTo>
                  <a:cubicBezTo>
                    <a:pt x="88893" y="15124"/>
                    <a:pt x="86625" y="14536"/>
                    <a:pt x="83852" y="14032"/>
                  </a:cubicBezTo>
                  <a:cubicBezTo>
                    <a:pt x="80743" y="13444"/>
                    <a:pt x="78727" y="12772"/>
                    <a:pt x="77467" y="12016"/>
                  </a:cubicBezTo>
                  <a:cubicBezTo>
                    <a:pt x="76290" y="11259"/>
                    <a:pt x="75618" y="10167"/>
                    <a:pt x="75618" y="8823"/>
                  </a:cubicBezTo>
                  <a:cubicBezTo>
                    <a:pt x="75618" y="7395"/>
                    <a:pt x="76290" y="6218"/>
                    <a:pt x="77551" y="5294"/>
                  </a:cubicBezTo>
                  <a:cubicBezTo>
                    <a:pt x="78811" y="4370"/>
                    <a:pt x="80575" y="3950"/>
                    <a:pt x="82760" y="3950"/>
                  </a:cubicBezTo>
                  <a:cubicBezTo>
                    <a:pt x="85028" y="3950"/>
                    <a:pt x="86877" y="4370"/>
                    <a:pt x="88221" y="5294"/>
                  </a:cubicBezTo>
                  <a:cubicBezTo>
                    <a:pt x="88977" y="5714"/>
                    <a:pt x="89650" y="6386"/>
                    <a:pt x="90238" y="7142"/>
                  </a:cubicBezTo>
                  <a:cubicBezTo>
                    <a:pt x="90658" y="7731"/>
                    <a:pt x="91246" y="8067"/>
                    <a:pt x="92002" y="8067"/>
                  </a:cubicBezTo>
                  <a:cubicBezTo>
                    <a:pt x="92506" y="8067"/>
                    <a:pt x="93010" y="7815"/>
                    <a:pt x="93430" y="7479"/>
                  </a:cubicBezTo>
                  <a:cubicBezTo>
                    <a:pt x="94355" y="6638"/>
                    <a:pt x="94439" y="5210"/>
                    <a:pt x="93598" y="4370"/>
                  </a:cubicBezTo>
                  <a:cubicBezTo>
                    <a:pt x="92590" y="3194"/>
                    <a:pt x="91330" y="2185"/>
                    <a:pt x="89986" y="1513"/>
                  </a:cubicBezTo>
                  <a:cubicBezTo>
                    <a:pt x="87969" y="505"/>
                    <a:pt x="85533" y="1"/>
                    <a:pt x="826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20;p3">
              <a:extLst>
                <a:ext uri="{FF2B5EF4-FFF2-40B4-BE49-F238E27FC236}">
                  <a16:creationId xmlns:a16="http://schemas.microsoft.com/office/drawing/2014/main" id="{F82CFC83-6ADA-7CE8-6694-ADC489BD964B}"/>
                </a:ext>
              </a:extLst>
            </p:cNvPr>
            <p:cNvSpPr/>
            <p:nvPr/>
          </p:nvSpPr>
          <p:spPr>
            <a:xfrm>
              <a:off x="1019500" y="2421025"/>
              <a:ext cx="1991275" cy="999975"/>
            </a:xfrm>
            <a:custGeom>
              <a:avLst/>
              <a:gdLst/>
              <a:ahLst/>
              <a:cxnLst/>
              <a:rect l="l" t="t" r="r" b="b"/>
              <a:pathLst>
                <a:path w="79651" h="39999" extrusionOk="0">
                  <a:moveTo>
                    <a:pt x="74452" y="11745"/>
                  </a:moveTo>
                  <a:cubicBezTo>
                    <a:pt x="74777" y="11745"/>
                    <a:pt x="75114" y="11871"/>
                    <a:pt x="75366" y="12123"/>
                  </a:cubicBezTo>
                  <a:cubicBezTo>
                    <a:pt x="75954" y="12711"/>
                    <a:pt x="75870" y="13636"/>
                    <a:pt x="75198" y="14140"/>
                  </a:cubicBezTo>
                  <a:cubicBezTo>
                    <a:pt x="74988" y="14266"/>
                    <a:pt x="74735" y="14329"/>
                    <a:pt x="74483" y="14329"/>
                  </a:cubicBezTo>
                  <a:cubicBezTo>
                    <a:pt x="74231" y="14329"/>
                    <a:pt x="73979" y="14266"/>
                    <a:pt x="73769" y="14140"/>
                  </a:cubicBezTo>
                  <a:cubicBezTo>
                    <a:pt x="73097" y="13636"/>
                    <a:pt x="73013" y="12711"/>
                    <a:pt x="73601" y="12123"/>
                  </a:cubicBezTo>
                  <a:cubicBezTo>
                    <a:pt x="73811" y="11871"/>
                    <a:pt x="74126" y="11745"/>
                    <a:pt x="74452" y="11745"/>
                  </a:cubicBezTo>
                  <a:close/>
                  <a:moveTo>
                    <a:pt x="72593" y="8847"/>
                  </a:moveTo>
                  <a:cubicBezTo>
                    <a:pt x="70661" y="8847"/>
                    <a:pt x="69064" y="10443"/>
                    <a:pt x="69064" y="12375"/>
                  </a:cubicBezTo>
                  <a:cubicBezTo>
                    <a:pt x="69064" y="14392"/>
                    <a:pt x="70661" y="15904"/>
                    <a:pt x="72593" y="15904"/>
                  </a:cubicBezTo>
                  <a:cubicBezTo>
                    <a:pt x="74609" y="15904"/>
                    <a:pt x="76122" y="14392"/>
                    <a:pt x="76122" y="12375"/>
                  </a:cubicBezTo>
                  <a:cubicBezTo>
                    <a:pt x="76122" y="10443"/>
                    <a:pt x="74609" y="8847"/>
                    <a:pt x="72593" y="8847"/>
                  </a:cubicBezTo>
                  <a:close/>
                  <a:moveTo>
                    <a:pt x="72544" y="7616"/>
                  </a:moveTo>
                  <a:cubicBezTo>
                    <a:pt x="72917" y="7616"/>
                    <a:pt x="73299" y="7660"/>
                    <a:pt x="73685" y="7754"/>
                  </a:cubicBezTo>
                  <a:cubicBezTo>
                    <a:pt x="75450" y="8174"/>
                    <a:pt x="76878" y="9603"/>
                    <a:pt x="77298" y="11283"/>
                  </a:cubicBezTo>
                  <a:cubicBezTo>
                    <a:pt x="77977" y="14374"/>
                    <a:pt x="75611" y="17195"/>
                    <a:pt x="72629" y="17195"/>
                  </a:cubicBezTo>
                  <a:cubicBezTo>
                    <a:pt x="72287" y="17195"/>
                    <a:pt x="71938" y="17158"/>
                    <a:pt x="71585" y="17080"/>
                  </a:cubicBezTo>
                  <a:cubicBezTo>
                    <a:pt x="69820" y="16660"/>
                    <a:pt x="68392" y="15232"/>
                    <a:pt x="67972" y="13468"/>
                  </a:cubicBezTo>
                  <a:cubicBezTo>
                    <a:pt x="67226" y="10409"/>
                    <a:pt x="69593" y="7616"/>
                    <a:pt x="72544" y="7616"/>
                  </a:cubicBezTo>
                  <a:close/>
                  <a:moveTo>
                    <a:pt x="61022" y="1"/>
                  </a:moveTo>
                  <a:cubicBezTo>
                    <a:pt x="60565" y="1"/>
                    <a:pt x="60158" y="407"/>
                    <a:pt x="60158" y="865"/>
                  </a:cubicBezTo>
                  <a:cubicBezTo>
                    <a:pt x="60158" y="2629"/>
                    <a:pt x="60242" y="4982"/>
                    <a:pt x="60242" y="7250"/>
                  </a:cubicBezTo>
                  <a:cubicBezTo>
                    <a:pt x="58982" y="5990"/>
                    <a:pt x="56965" y="5234"/>
                    <a:pt x="55453" y="4562"/>
                  </a:cubicBezTo>
                  <a:cubicBezTo>
                    <a:pt x="53689" y="3721"/>
                    <a:pt x="51924" y="3049"/>
                    <a:pt x="50076" y="2461"/>
                  </a:cubicBezTo>
                  <a:cubicBezTo>
                    <a:pt x="46379" y="1369"/>
                    <a:pt x="42514" y="613"/>
                    <a:pt x="38649" y="277"/>
                  </a:cubicBezTo>
                  <a:cubicBezTo>
                    <a:pt x="37134" y="102"/>
                    <a:pt x="35620" y="18"/>
                    <a:pt x="34105" y="18"/>
                  </a:cubicBezTo>
                  <a:cubicBezTo>
                    <a:pt x="31251" y="18"/>
                    <a:pt x="28396" y="316"/>
                    <a:pt x="25542" y="865"/>
                  </a:cubicBezTo>
                  <a:cubicBezTo>
                    <a:pt x="18484" y="2377"/>
                    <a:pt x="11511" y="5738"/>
                    <a:pt x="6218" y="10779"/>
                  </a:cubicBezTo>
                  <a:cubicBezTo>
                    <a:pt x="3025" y="13804"/>
                    <a:pt x="420" y="18173"/>
                    <a:pt x="252" y="22542"/>
                  </a:cubicBezTo>
                  <a:cubicBezTo>
                    <a:pt x="0" y="28843"/>
                    <a:pt x="1765" y="32204"/>
                    <a:pt x="4957" y="35649"/>
                  </a:cubicBezTo>
                  <a:cubicBezTo>
                    <a:pt x="7574" y="38437"/>
                    <a:pt x="11745" y="39998"/>
                    <a:pt x="15795" y="39998"/>
                  </a:cubicBezTo>
                  <a:cubicBezTo>
                    <a:pt x="19677" y="39998"/>
                    <a:pt x="23447" y="38563"/>
                    <a:pt x="25626" y="35396"/>
                  </a:cubicBezTo>
                  <a:cubicBezTo>
                    <a:pt x="27643" y="32456"/>
                    <a:pt x="28063" y="28423"/>
                    <a:pt x="26634" y="25230"/>
                  </a:cubicBezTo>
                  <a:cubicBezTo>
                    <a:pt x="25122" y="21953"/>
                    <a:pt x="21761" y="19601"/>
                    <a:pt x="18232" y="19517"/>
                  </a:cubicBezTo>
                  <a:cubicBezTo>
                    <a:pt x="18085" y="19508"/>
                    <a:pt x="17938" y="19504"/>
                    <a:pt x="17790" y="19504"/>
                  </a:cubicBezTo>
                  <a:cubicBezTo>
                    <a:pt x="15154" y="19504"/>
                    <a:pt x="12466" y="20915"/>
                    <a:pt x="11511" y="23382"/>
                  </a:cubicBezTo>
                  <a:cubicBezTo>
                    <a:pt x="10671" y="25314"/>
                    <a:pt x="11091" y="27667"/>
                    <a:pt x="12603" y="29179"/>
                  </a:cubicBezTo>
                  <a:cubicBezTo>
                    <a:pt x="13113" y="29689"/>
                    <a:pt x="13750" y="30136"/>
                    <a:pt x="14458" y="30136"/>
                  </a:cubicBezTo>
                  <a:cubicBezTo>
                    <a:pt x="14566" y="30136"/>
                    <a:pt x="14676" y="30126"/>
                    <a:pt x="14788" y="30103"/>
                  </a:cubicBezTo>
                  <a:cubicBezTo>
                    <a:pt x="15292" y="30019"/>
                    <a:pt x="15712" y="29599"/>
                    <a:pt x="15796" y="29095"/>
                  </a:cubicBezTo>
                  <a:cubicBezTo>
                    <a:pt x="15880" y="28339"/>
                    <a:pt x="15208" y="27835"/>
                    <a:pt x="14872" y="27331"/>
                  </a:cubicBezTo>
                  <a:cubicBezTo>
                    <a:pt x="14115" y="26238"/>
                    <a:pt x="14284" y="24726"/>
                    <a:pt x="15208" y="23802"/>
                  </a:cubicBezTo>
                  <a:cubicBezTo>
                    <a:pt x="15964" y="23130"/>
                    <a:pt x="17056" y="22878"/>
                    <a:pt x="18148" y="22878"/>
                  </a:cubicBezTo>
                  <a:cubicBezTo>
                    <a:pt x="19157" y="22878"/>
                    <a:pt x="20165" y="23046"/>
                    <a:pt x="21005" y="23550"/>
                  </a:cubicBezTo>
                  <a:cubicBezTo>
                    <a:pt x="22181" y="24222"/>
                    <a:pt x="23022" y="25566"/>
                    <a:pt x="23274" y="26911"/>
                  </a:cubicBezTo>
                  <a:cubicBezTo>
                    <a:pt x="24114" y="31027"/>
                    <a:pt x="20753" y="34388"/>
                    <a:pt x="16300" y="34640"/>
                  </a:cubicBezTo>
                  <a:cubicBezTo>
                    <a:pt x="16154" y="34646"/>
                    <a:pt x="16008" y="34648"/>
                    <a:pt x="15862" y="34648"/>
                  </a:cubicBezTo>
                  <a:cubicBezTo>
                    <a:pt x="13658" y="34648"/>
                    <a:pt x="11485" y="34048"/>
                    <a:pt x="9830" y="32708"/>
                  </a:cubicBezTo>
                  <a:cubicBezTo>
                    <a:pt x="5209" y="29011"/>
                    <a:pt x="4117" y="21533"/>
                    <a:pt x="9326" y="17501"/>
                  </a:cubicBezTo>
                  <a:cubicBezTo>
                    <a:pt x="11787" y="15624"/>
                    <a:pt x="14579" y="14906"/>
                    <a:pt x="17209" y="14906"/>
                  </a:cubicBezTo>
                  <a:cubicBezTo>
                    <a:pt x="19877" y="14906"/>
                    <a:pt x="22378" y="15645"/>
                    <a:pt x="24198" y="16660"/>
                  </a:cubicBezTo>
                  <a:cubicBezTo>
                    <a:pt x="27223" y="18257"/>
                    <a:pt x="29407" y="20861"/>
                    <a:pt x="31087" y="23718"/>
                  </a:cubicBezTo>
                  <a:cubicBezTo>
                    <a:pt x="31928" y="25146"/>
                    <a:pt x="32600" y="26659"/>
                    <a:pt x="33272" y="28171"/>
                  </a:cubicBezTo>
                  <a:cubicBezTo>
                    <a:pt x="33944" y="29599"/>
                    <a:pt x="34532" y="31112"/>
                    <a:pt x="35792" y="32204"/>
                  </a:cubicBezTo>
                  <a:cubicBezTo>
                    <a:pt x="36633" y="32876"/>
                    <a:pt x="37641" y="32876"/>
                    <a:pt x="38733" y="32876"/>
                  </a:cubicBezTo>
                  <a:lnTo>
                    <a:pt x="45035" y="32876"/>
                  </a:lnTo>
                  <a:cubicBezTo>
                    <a:pt x="45959" y="32876"/>
                    <a:pt x="45707" y="32288"/>
                    <a:pt x="45371" y="31952"/>
                  </a:cubicBezTo>
                  <a:cubicBezTo>
                    <a:pt x="44531" y="31112"/>
                    <a:pt x="43354" y="30859"/>
                    <a:pt x="42178" y="30607"/>
                  </a:cubicBezTo>
                  <a:cubicBezTo>
                    <a:pt x="39657" y="29851"/>
                    <a:pt x="39909" y="26490"/>
                    <a:pt x="40582" y="26490"/>
                  </a:cubicBezTo>
                  <a:cubicBezTo>
                    <a:pt x="42934" y="26490"/>
                    <a:pt x="42934" y="26575"/>
                    <a:pt x="44951" y="26575"/>
                  </a:cubicBezTo>
                  <a:cubicBezTo>
                    <a:pt x="45993" y="26544"/>
                    <a:pt x="46777" y="26502"/>
                    <a:pt x="47460" y="26502"/>
                  </a:cubicBezTo>
                  <a:cubicBezTo>
                    <a:pt x="48649" y="26502"/>
                    <a:pt x="49528" y="26629"/>
                    <a:pt x="50916" y="27163"/>
                  </a:cubicBezTo>
                  <a:cubicBezTo>
                    <a:pt x="52176" y="27583"/>
                    <a:pt x="53269" y="28759"/>
                    <a:pt x="54025" y="29851"/>
                  </a:cubicBezTo>
                  <a:cubicBezTo>
                    <a:pt x="54445" y="30439"/>
                    <a:pt x="54781" y="30943"/>
                    <a:pt x="54949" y="31532"/>
                  </a:cubicBezTo>
                  <a:cubicBezTo>
                    <a:pt x="55117" y="31952"/>
                    <a:pt x="55285" y="32456"/>
                    <a:pt x="55621" y="32624"/>
                  </a:cubicBezTo>
                  <a:lnTo>
                    <a:pt x="55705" y="32624"/>
                  </a:lnTo>
                  <a:cubicBezTo>
                    <a:pt x="56153" y="32848"/>
                    <a:pt x="57124" y="32885"/>
                    <a:pt x="57722" y="32885"/>
                  </a:cubicBezTo>
                  <a:cubicBezTo>
                    <a:pt x="58020" y="32885"/>
                    <a:pt x="58226" y="32876"/>
                    <a:pt x="58226" y="32876"/>
                  </a:cubicBezTo>
                  <a:lnTo>
                    <a:pt x="61586" y="32876"/>
                  </a:lnTo>
                  <a:cubicBezTo>
                    <a:pt x="61839" y="32876"/>
                    <a:pt x="64359" y="32876"/>
                    <a:pt x="64275" y="32624"/>
                  </a:cubicBezTo>
                  <a:cubicBezTo>
                    <a:pt x="63939" y="31280"/>
                    <a:pt x="62427" y="31027"/>
                    <a:pt x="61250" y="30355"/>
                  </a:cubicBezTo>
                  <a:cubicBezTo>
                    <a:pt x="60158" y="29683"/>
                    <a:pt x="59150" y="28927"/>
                    <a:pt x="58646" y="27667"/>
                  </a:cubicBezTo>
                  <a:cubicBezTo>
                    <a:pt x="58394" y="26995"/>
                    <a:pt x="58562" y="25482"/>
                    <a:pt x="58982" y="24978"/>
                  </a:cubicBezTo>
                  <a:cubicBezTo>
                    <a:pt x="59318" y="24558"/>
                    <a:pt x="59738" y="24306"/>
                    <a:pt x="60242" y="24222"/>
                  </a:cubicBezTo>
                  <a:cubicBezTo>
                    <a:pt x="60410" y="24194"/>
                    <a:pt x="60588" y="24185"/>
                    <a:pt x="60768" y="24185"/>
                  </a:cubicBezTo>
                  <a:cubicBezTo>
                    <a:pt x="61129" y="24185"/>
                    <a:pt x="61502" y="24222"/>
                    <a:pt x="61839" y="24222"/>
                  </a:cubicBezTo>
                  <a:cubicBezTo>
                    <a:pt x="62511" y="24306"/>
                    <a:pt x="63183" y="24474"/>
                    <a:pt x="63855" y="24558"/>
                  </a:cubicBezTo>
                  <a:cubicBezTo>
                    <a:pt x="65115" y="24726"/>
                    <a:pt x="66376" y="24726"/>
                    <a:pt x="67636" y="24726"/>
                  </a:cubicBezTo>
                  <a:cubicBezTo>
                    <a:pt x="69820" y="24642"/>
                    <a:pt x="71921" y="24306"/>
                    <a:pt x="73937" y="23634"/>
                  </a:cubicBezTo>
                  <a:cubicBezTo>
                    <a:pt x="75366" y="23130"/>
                    <a:pt x="76710" y="22542"/>
                    <a:pt x="77886" y="21617"/>
                  </a:cubicBezTo>
                  <a:cubicBezTo>
                    <a:pt x="78782" y="20945"/>
                    <a:pt x="78932" y="20759"/>
                    <a:pt x="78533" y="20759"/>
                  </a:cubicBezTo>
                  <a:cubicBezTo>
                    <a:pt x="78334" y="20759"/>
                    <a:pt x="77998" y="20805"/>
                    <a:pt x="77550" y="20861"/>
                  </a:cubicBezTo>
                  <a:cubicBezTo>
                    <a:pt x="76566" y="20960"/>
                    <a:pt x="75581" y="21000"/>
                    <a:pt x="74614" y="21000"/>
                  </a:cubicBezTo>
                  <a:cubicBezTo>
                    <a:pt x="73930" y="21000"/>
                    <a:pt x="73254" y="20980"/>
                    <a:pt x="72593" y="20945"/>
                  </a:cubicBezTo>
                  <a:cubicBezTo>
                    <a:pt x="70997" y="20861"/>
                    <a:pt x="69484" y="20693"/>
                    <a:pt x="68140" y="20021"/>
                  </a:cubicBezTo>
                  <a:cubicBezTo>
                    <a:pt x="67048" y="19433"/>
                    <a:pt x="66039" y="18845"/>
                    <a:pt x="65199" y="18005"/>
                  </a:cubicBezTo>
                  <a:cubicBezTo>
                    <a:pt x="65115" y="17837"/>
                    <a:pt x="65031" y="17416"/>
                    <a:pt x="65199" y="17164"/>
                  </a:cubicBezTo>
                  <a:cubicBezTo>
                    <a:pt x="65296" y="17100"/>
                    <a:pt x="65429" y="17073"/>
                    <a:pt x="65566" y="17073"/>
                  </a:cubicBezTo>
                  <a:cubicBezTo>
                    <a:pt x="65787" y="17073"/>
                    <a:pt x="66020" y="17145"/>
                    <a:pt x="66123" y="17248"/>
                  </a:cubicBezTo>
                  <a:cubicBezTo>
                    <a:pt x="67636" y="18509"/>
                    <a:pt x="69904" y="19517"/>
                    <a:pt x="72257" y="19685"/>
                  </a:cubicBezTo>
                  <a:cubicBezTo>
                    <a:pt x="73097" y="19685"/>
                    <a:pt x="73900" y="19722"/>
                    <a:pt x="74715" y="19722"/>
                  </a:cubicBezTo>
                  <a:cubicBezTo>
                    <a:pt x="75123" y="19722"/>
                    <a:pt x="75534" y="19713"/>
                    <a:pt x="75954" y="19685"/>
                  </a:cubicBezTo>
                  <a:lnTo>
                    <a:pt x="78222" y="19685"/>
                  </a:lnTo>
                  <a:cubicBezTo>
                    <a:pt x="78334" y="19685"/>
                    <a:pt x="78502" y="19694"/>
                    <a:pt x="78683" y="19694"/>
                  </a:cubicBezTo>
                  <a:cubicBezTo>
                    <a:pt x="79044" y="19694"/>
                    <a:pt x="79455" y="19657"/>
                    <a:pt x="79567" y="19433"/>
                  </a:cubicBezTo>
                  <a:cubicBezTo>
                    <a:pt x="79651" y="19265"/>
                    <a:pt x="79651" y="19181"/>
                    <a:pt x="79651" y="19097"/>
                  </a:cubicBezTo>
                  <a:cubicBezTo>
                    <a:pt x="79483" y="13972"/>
                    <a:pt x="79062" y="8258"/>
                    <a:pt x="73769" y="5822"/>
                  </a:cubicBezTo>
                  <a:cubicBezTo>
                    <a:pt x="69820" y="4058"/>
                    <a:pt x="63855" y="1285"/>
                    <a:pt x="61418" y="109"/>
                  </a:cubicBezTo>
                  <a:cubicBezTo>
                    <a:pt x="61288" y="34"/>
                    <a:pt x="61153" y="1"/>
                    <a:pt x="61022" y="1"/>
                  </a:cubicBezTo>
                  <a:close/>
                </a:path>
              </a:pathLst>
            </a:custGeom>
            <a:solidFill>
              <a:srgbClr val="30BA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oogle Shape;18;p3">
            <a:extLst>
              <a:ext uri="{FF2B5EF4-FFF2-40B4-BE49-F238E27FC236}">
                <a16:creationId xmlns:a16="http://schemas.microsoft.com/office/drawing/2014/main" id="{4770D17D-37C0-1E06-55D5-FFA40D6FE5E9}"/>
              </a:ext>
            </a:extLst>
          </p:cNvPr>
          <p:cNvGrpSpPr/>
          <p:nvPr userDrawn="1"/>
        </p:nvGrpSpPr>
        <p:grpSpPr>
          <a:xfrm>
            <a:off x="3581195" y="465553"/>
            <a:ext cx="1983826" cy="358591"/>
            <a:chOff x="1019500" y="2421025"/>
            <a:chExt cx="5530600" cy="999975"/>
          </a:xfrm>
        </p:grpSpPr>
        <p:sp>
          <p:nvSpPr>
            <p:cNvPr id="23" name="Google Shape;19;p3">
              <a:extLst>
                <a:ext uri="{FF2B5EF4-FFF2-40B4-BE49-F238E27FC236}">
                  <a16:creationId xmlns:a16="http://schemas.microsoft.com/office/drawing/2014/main" id="{D5A756C3-A111-F4F5-99D7-F611117A0368}"/>
                </a:ext>
              </a:extLst>
            </p:cNvPr>
            <p:cNvSpPr/>
            <p:nvPr/>
          </p:nvSpPr>
          <p:spPr>
            <a:xfrm>
              <a:off x="3355225" y="2451025"/>
              <a:ext cx="3194875" cy="796100"/>
            </a:xfrm>
            <a:custGeom>
              <a:avLst/>
              <a:gdLst/>
              <a:ahLst/>
              <a:cxnLst/>
              <a:rect l="l" t="t" r="r" b="b"/>
              <a:pathLst>
                <a:path w="127795" h="31844" extrusionOk="0">
                  <a:moveTo>
                    <a:pt x="111495" y="421"/>
                  </a:moveTo>
                  <a:cubicBezTo>
                    <a:pt x="108050" y="421"/>
                    <a:pt x="105277" y="3194"/>
                    <a:pt x="105277" y="6638"/>
                  </a:cubicBezTo>
                  <a:lnTo>
                    <a:pt x="105277" y="25206"/>
                  </a:lnTo>
                  <a:cubicBezTo>
                    <a:pt x="105277" y="28651"/>
                    <a:pt x="108050" y="31424"/>
                    <a:pt x="111495" y="31424"/>
                  </a:cubicBezTo>
                  <a:lnTo>
                    <a:pt x="125778" y="31424"/>
                  </a:lnTo>
                  <a:cubicBezTo>
                    <a:pt x="126870" y="31424"/>
                    <a:pt x="127794" y="30500"/>
                    <a:pt x="127794" y="29407"/>
                  </a:cubicBezTo>
                  <a:cubicBezTo>
                    <a:pt x="127794" y="28315"/>
                    <a:pt x="126870" y="27391"/>
                    <a:pt x="125778" y="27391"/>
                  </a:cubicBezTo>
                  <a:lnTo>
                    <a:pt x="111495" y="27391"/>
                  </a:lnTo>
                  <a:cubicBezTo>
                    <a:pt x="110318" y="27391"/>
                    <a:pt x="109310" y="26383"/>
                    <a:pt x="109310" y="25206"/>
                  </a:cubicBezTo>
                  <a:lnTo>
                    <a:pt x="109310" y="17813"/>
                  </a:lnTo>
                  <a:lnTo>
                    <a:pt x="123257" y="17813"/>
                  </a:lnTo>
                  <a:cubicBezTo>
                    <a:pt x="124350" y="17813"/>
                    <a:pt x="125190" y="16889"/>
                    <a:pt x="125190" y="15880"/>
                  </a:cubicBezTo>
                  <a:cubicBezTo>
                    <a:pt x="125190" y="14788"/>
                    <a:pt x="124350" y="13948"/>
                    <a:pt x="123257" y="13948"/>
                  </a:cubicBezTo>
                  <a:lnTo>
                    <a:pt x="109310" y="13948"/>
                  </a:lnTo>
                  <a:lnTo>
                    <a:pt x="109310" y="6638"/>
                  </a:lnTo>
                  <a:cubicBezTo>
                    <a:pt x="109310" y="5462"/>
                    <a:pt x="110318" y="4454"/>
                    <a:pt x="111495" y="4454"/>
                  </a:cubicBezTo>
                  <a:lnTo>
                    <a:pt x="125778" y="4454"/>
                  </a:lnTo>
                  <a:cubicBezTo>
                    <a:pt x="126870" y="4454"/>
                    <a:pt x="127794" y="3530"/>
                    <a:pt x="127794" y="2437"/>
                  </a:cubicBezTo>
                  <a:cubicBezTo>
                    <a:pt x="127794" y="1261"/>
                    <a:pt x="126870" y="421"/>
                    <a:pt x="125778" y="421"/>
                  </a:cubicBezTo>
                  <a:close/>
                  <a:moveTo>
                    <a:pt x="12520" y="1"/>
                  </a:moveTo>
                  <a:cubicBezTo>
                    <a:pt x="10083" y="1"/>
                    <a:pt x="7983" y="421"/>
                    <a:pt x="6134" y="1261"/>
                  </a:cubicBezTo>
                  <a:cubicBezTo>
                    <a:pt x="4286" y="2101"/>
                    <a:pt x="2941" y="3194"/>
                    <a:pt x="1933" y="4622"/>
                  </a:cubicBezTo>
                  <a:cubicBezTo>
                    <a:pt x="1009" y="6050"/>
                    <a:pt x="505" y="7647"/>
                    <a:pt x="505" y="9327"/>
                  </a:cubicBezTo>
                  <a:cubicBezTo>
                    <a:pt x="505" y="11007"/>
                    <a:pt x="925" y="12436"/>
                    <a:pt x="1681" y="13528"/>
                  </a:cubicBezTo>
                  <a:cubicBezTo>
                    <a:pt x="2437" y="14620"/>
                    <a:pt x="3614" y="15628"/>
                    <a:pt x="5294" y="16385"/>
                  </a:cubicBezTo>
                  <a:cubicBezTo>
                    <a:pt x="6974" y="17141"/>
                    <a:pt x="9243" y="17813"/>
                    <a:pt x="12100" y="18401"/>
                  </a:cubicBezTo>
                  <a:cubicBezTo>
                    <a:pt x="15040" y="18905"/>
                    <a:pt x="17057" y="19577"/>
                    <a:pt x="18233" y="20249"/>
                  </a:cubicBezTo>
                  <a:cubicBezTo>
                    <a:pt x="19493" y="21006"/>
                    <a:pt x="20081" y="22014"/>
                    <a:pt x="20081" y="23190"/>
                  </a:cubicBezTo>
                  <a:cubicBezTo>
                    <a:pt x="20081" y="24702"/>
                    <a:pt x="19409" y="25879"/>
                    <a:pt x="18065" y="26719"/>
                  </a:cubicBezTo>
                  <a:cubicBezTo>
                    <a:pt x="16805" y="27475"/>
                    <a:pt x="14956" y="27895"/>
                    <a:pt x="12688" y="27895"/>
                  </a:cubicBezTo>
                  <a:cubicBezTo>
                    <a:pt x="10251" y="27895"/>
                    <a:pt x="8235" y="27391"/>
                    <a:pt x="6554" y="26551"/>
                  </a:cubicBezTo>
                  <a:cubicBezTo>
                    <a:pt x="5630" y="26047"/>
                    <a:pt x="4790" y="25290"/>
                    <a:pt x="4034" y="24450"/>
                  </a:cubicBezTo>
                  <a:cubicBezTo>
                    <a:pt x="3698" y="24030"/>
                    <a:pt x="3110" y="23694"/>
                    <a:pt x="2437" y="23694"/>
                  </a:cubicBezTo>
                  <a:cubicBezTo>
                    <a:pt x="1849" y="23694"/>
                    <a:pt x="1261" y="23946"/>
                    <a:pt x="841" y="24366"/>
                  </a:cubicBezTo>
                  <a:cubicBezTo>
                    <a:pt x="1" y="25206"/>
                    <a:pt x="1" y="26551"/>
                    <a:pt x="757" y="27391"/>
                  </a:cubicBezTo>
                  <a:cubicBezTo>
                    <a:pt x="3362" y="30332"/>
                    <a:pt x="7395" y="31844"/>
                    <a:pt x="12688" y="31844"/>
                  </a:cubicBezTo>
                  <a:cubicBezTo>
                    <a:pt x="15124" y="31844"/>
                    <a:pt x="17309" y="31508"/>
                    <a:pt x="19157" y="30752"/>
                  </a:cubicBezTo>
                  <a:cubicBezTo>
                    <a:pt x="21006" y="30080"/>
                    <a:pt x="22434" y="28987"/>
                    <a:pt x="23442" y="27643"/>
                  </a:cubicBezTo>
                  <a:cubicBezTo>
                    <a:pt x="24450" y="26299"/>
                    <a:pt x="24955" y="24702"/>
                    <a:pt x="24955" y="22938"/>
                  </a:cubicBezTo>
                  <a:cubicBezTo>
                    <a:pt x="24955" y="21258"/>
                    <a:pt x="24618" y="19829"/>
                    <a:pt x="23862" y="18737"/>
                  </a:cubicBezTo>
                  <a:cubicBezTo>
                    <a:pt x="23190" y="17645"/>
                    <a:pt x="21930" y="16637"/>
                    <a:pt x="20334" y="15880"/>
                  </a:cubicBezTo>
                  <a:cubicBezTo>
                    <a:pt x="18737" y="15124"/>
                    <a:pt x="16469" y="14536"/>
                    <a:pt x="13696" y="14032"/>
                  </a:cubicBezTo>
                  <a:cubicBezTo>
                    <a:pt x="10587" y="13444"/>
                    <a:pt x="8487" y="12856"/>
                    <a:pt x="7310" y="12016"/>
                  </a:cubicBezTo>
                  <a:cubicBezTo>
                    <a:pt x="6050" y="11259"/>
                    <a:pt x="5462" y="10167"/>
                    <a:pt x="5462" y="8823"/>
                  </a:cubicBezTo>
                  <a:cubicBezTo>
                    <a:pt x="5462" y="7395"/>
                    <a:pt x="6134" y="6218"/>
                    <a:pt x="7310" y="5294"/>
                  </a:cubicBezTo>
                  <a:cubicBezTo>
                    <a:pt x="8571" y="4454"/>
                    <a:pt x="10335" y="3950"/>
                    <a:pt x="12604" y="3950"/>
                  </a:cubicBezTo>
                  <a:cubicBezTo>
                    <a:pt x="14788" y="3950"/>
                    <a:pt x="16637" y="4370"/>
                    <a:pt x="17981" y="5294"/>
                  </a:cubicBezTo>
                  <a:cubicBezTo>
                    <a:pt x="18737" y="5798"/>
                    <a:pt x="19409" y="6386"/>
                    <a:pt x="19997" y="7142"/>
                  </a:cubicBezTo>
                  <a:cubicBezTo>
                    <a:pt x="20418" y="7731"/>
                    <a:pt x="21090" y="8067"/>
                    <a:pt x="21762" y="8067"/>
                  </a:cubicBezTo>
                  <a:cubicBezTo>
                    <a:pt x="22350" y="8067"/>
                    <a:pt x="22854" y="7815"/>
                    <a:pt x="23274" y="7479"/>
                  </a:cubicBezTo>
                  <a:cubicBezTo>
                    <a:pt x="24198" y="6638"/>
                    <a:pt x="24198" y="5294"/>
                    <a:pt x="23442" y="4370"/>
                  </a:cubicBezTo>
                  <a:cubicBezTo>
                    <a:pt x="22350" y="3194"/>
                    <a:pt x="21174" y="2185"/>
                    <a:pt x="19829" y="1513"/>
                  </a:cubicBezTo>
                  <a:cubicBezTo>
                    <a:pt x="17813" y="505"/>
                    <a:pt x="15376" y="1"/>
                    <a:pt x="12520" y="1"/>
                  </a:cubicBezTo>
                  <a:close/>
                  <a:moveTo>
                    <a:pt x="37389" y="1"/>
                  </a:moveTo>
                  <a:cubicBezTo>
                    <a:pt x="36129" y="1"/>
                    <a:pt x="35121" y="1009"/>
                    <a:pt x="35121" y="2353"/>
                  </a:cubicBezTo>
                  <a:lnTo>
                    <a:pt x="35121" y="19577"/>
                  </a:lnTo>
                  <a:cubicBezTo>
                    <a:pt x="35121" y="23610"/>
                    <a:pt x="36129" y="26719"/>
                    <a:pt x="38314" y="28735"/>
                  </a:cubicBezTo>
                  <a:cubicBezTo>
                    <a:pt x="40414" y="30836"/>
                    <a:pt x="43607" y="31844"/>
                    <a:pt x="47724" y="31844"/>
                  </a:cubicBezTo>
                  <a:cubicBezTo>
                    <a:pt x="51757" y="31844"/>
                    <a:pt x="54949" y="30836"/>
                    <a:pt x="57050" y="28735"/>
                  </a:cubicBezTo>
                  <a:cubicBezTo>
                    <a:pt x="59234" y="26719"/>
                    <a:pt x="60327" y="23610"/>
                    <a:pt x="60327" y="19577"/>
                  </a:cubicBezTo>
                  <a:lnTo>
                    <a:pt x="60327" y="2353"/>
                  </a:lnTo>
                  <a:cubicBezTo>
                    <a:pt x="60327" y="1009"/>
                    <a:pt x="59234" y="1"/>
                    <a:pt x="57974" y="1"/>
                  </a:cubicBezTo>
                  <a:cubicBezTo>
                    <a:pt x="56630" y="1"/>
                    <a:pt x="55622" y="1009"/>
                    <a:pt x="55622" y="2353"/>
                  </a:cubicBezTo>
                  <a:lnTo>
                    <a:pt x="55622" y="18989"/>
                  </a:lnTo>
                  <a:cubicBezTo>
                    <a:pt x="55622" y="22014"/>
                    <a:pt x="54949" y="24282"/>
                    <a:pt x="53689" y="25711"/>
                  </a:cubicBezTo>
                  <a:cubicBezTo>
                    <a:pt x="52345" y="27139"/>
                    <a:pt x="50328" y="27895"/>
                    <a:pt x="47724" y="27895"/>
                  </a:cubicBezTo>
                  <a:cubicBezTo>
                    <a:pt x="45035" y="27895"/>
                    <a:pt x="43019" y="27139"/>
                    <a:pt x="41674" y="25711"/>
                  </a:cubicBezTo>
                  <a:cubicBezTo>
                    <a:pt x="40414" y="24282"/>
                    <a:pt x="39742" y="22014"/>
                    <a:pt x="39742" y="18989"/>
                  </a:cubicBezTo>
                  <a:lnTo>
                    <a:pt x="39742" y="2353"/>
                  </a:lnTo>
                  <a:cubicBezTo>
                    <a:pt x="39742" y="1009"/>
                    <a:pt x="38734" y="1"/>
                    <a:pt x="37389" y="1"/>
                  </a:cubicBezTo>
                  <a:close/>
                  <a:moveTo>
                    <a:pt x="82676" y="1"/>
                  </a:moveTo>
                  <a:cubicBezTo>
                    <a:pt x="80323" y="1"/>
                    <a:pt x="78139" y="421"/>
                    <a:pt x="76290" y="1261"/>
                  </a:cubicBezTo>
                  <a:cubicBezTo>
                    <a:pt x="74526" y="2101"/>
                    <a:pt x="73098" y="3194"/>
                    <a:pt x="72173" y="4622"/>
                  </a:cubicBezTo>
                  <a:cubicBezTo>
                    <a:pt x="71165" y="6050"/>
                    <a:pt x="70745" y="7647"/>
                    <a:pt x="70745" y="9327"/>
                  </a:cubicBezTo>
                  <a:cubicBezTo>
                    <a:pt x="70745" y="11007"/>
                    <a:pt x="71081" y="12352"/>
                    <a:pt x="71837" y="13528"/>
                  </a:cubicBezTo>
                  <a:cubicBezTo>
                    <a:pt x="72594" y="14620"/>
                    <a:pt x="73854" y="15628"/>
                    <a:pt x="75450" y="16385"/>
                  </a:cubicBezTo>
                  <a:cubicBezTo>
                    <a:pt x="77131" y="17141"/>
                    <a:pt x="79483" y="17813"/>
                    <a:pt x="82340" y="18401"/>
                  </a:cubicBezTo>
                  <a:cubicBezTo>
                    <a:pt x="85281" y="18905"/>
                    <a:pt x="87297" y="19493"/>
                    <a:pt x="88473" y="20249"/>
                  </a:cubicBezTo>
                  <a:cubicBezTo>
                    <a:pt x="89650" y="21006"/>
                    <a:pt x="90322" y="22014"/>
                    <a:pt x="90322" y="23190"/>
                  </a:cubicBezTo>
                  <a:cubicBezTo>
                    <a:pt x="90322" y="24702"/>
                    <a:pt x="89650" y="25879"/>
                    <a:pt x="88305" y="26719"/>
                  </a:cubicBezTo>
                  <a:cubicBezTo>
                    <a:pt x="86961" y="27475"/>
                    <a:pt x="85112" y="27895"/>
                    <a:pt x="82844" y="27895"/>
                  </a:cubicBezTo>
                  <a:cubicBezTo>
                    <a:pt x="80407" y="27895"/>
                    <a:pt x="78391" y="27391"/>
                    <a:pt x="76795" y="26551"/>
                  </a:cubicBezTo>
                  <a:cubicBezTo>
                    <a:pt x="75870" y="26047"/>
                    <a:pt x="75030" y="25290"/>
                    <a:pt x="74274" y="24450"/>
                  </a:cubicBezTo>
                  <a:cubicBezTo>
                    <a:pt x="73854" y="23946"/>
                    <a:pt x="73266" y="23694"/>
                    <a:pt x="72594" y="23694"/>
                  </a:cubicBezTo>
                  <a:cubicBezTo>
                    <a:pt x="72005" y="23694"/>
                    <a:pt x="71501" y="23946"/>
                    <a:pt x="71081" y="24366"/>
                  </a:cubicBezTo>
                  <a:cubicBezTo>
                    <a:pt x="70241" y="25206"/>
                    <a:pt x="70157" y="26551"/>
                    <a:pt x="70913" y="27391"/>
                  </a:cubicBezTo>
                  <a:cubicBezTo>
                    <a:pt x="73602" y="30332"/>
                    <a:pt x="77635" y="31844"/>
                    <a:pt x="82928" y="31844"/>
                  </a:cubicBezTo>
                  <a:cubicBezTo>
                    <a:pt x="85365" y="31844"/>
                    <a:pt x="87465" y="31508"/>
                    <a:pt x="89313" y="30752"/>
                  </a:cubicBezTo>
                  <a:cubicBezTo>
                    <a:pt x="91162" y="29996"/>
                    <a:pt x="92674" y="28987"/>
                    <a:pt x="93682" y="27643"/>
                  </a:cubicBezTo>
                  <a:cubicBezTo>
                    <a:pt x="94691" y="26299"/>
                    <a:pt x="95195" y="24702"/>
                    <a:pt x="95195" y="22938"/>
                  </a:cubicBezTo>
                  <a:cubicBezTo>
                    <a:pt x="95195" y="21258"/>
                    <a:pt x="94775" y="19829"/>
                    <a:pt x="94103" y="18737"/>
                  </a:cubicBezTo>
                  <a:cubicBezTo>
                    <a:pt x="93346" y="17645"/>
                    <a:pt x="92170" y="16637"/>
                    <a:pt x="90490" y="15880"/>
                  </a:cubicBezTo>
                  <a:cubicBezTo>
                    <a:pt x="88893" y="15124"/>
                    <a:pt x="86625" y="14536"/>
                    <a:pt x="83852" y="14032"/>
                  </a:cubicBezTo>
                  <a:cubicBezTo>
                    <a:pt x="80743" y="13444"/>
                    <a:pt x="78727" y="12772"/>
                    <a:pt x="77467" y="12016"/>
                  </a:cubicBezTo>
                  <a:cubicBezTo>
                    <a:pt x="76290" y="11259"/>
                    <a:pt x="75618" y="10167"/>
                    <a:pt x="75618" y="8823"/>
                  </a:cubicBezTo>
                  <a:cubicBezTo>
                    <a:pt x="75618" y="7395"/>
                    <a:pt x="76290" y="6218"/>
                    <a:pt x="77551" y="5294"/>
                  </a:cubicBezTo>
                  <a:cubicBezTo>
                    <a:pt x="78811" y="4370"/>
                    <a:pt x="80575" y="3950"/>
                    <a:pt x="82760" y="3950"/>
                  </a:cubicBezTo>
                  <a:cubicBezTo>
                    <a:pt x="85028" y="3950"/>
                    <a:pt x="86877" y="4370"/>
                    <a:pt x="88221" y="5294"/>
                  </a:cubicBezTo>
                  <a:cubicBezTo>
                    <a:pt x="88977" y="5714"/>
                    <a:pt x="89650" y="6386"/>
                    <a:pt x="90238" y="7142"/>
                  </a:cubicBezTo>
                  <a:cubicBezTo>
                    <a:pt x="90658" y="7731"/>
                    <a:pt x="91246" y="8067"/>
                    <a:pt x="92002" y="8067"/>
                  </a:cubicBezTo>
                  <a:cubicBezTo>
                    <a:pt x="92506" y="8067"/>
                    <a:pt x="93010" y="7815"/>
                    <a:pt x="93430" y="7479"/>
                  </a:cubicBezTo>
                  <a:cubicBezTo>
                    <a:pt x="94355" y="6638"/>
                    <a:pt x="94439" y="5210"/>
                    <a:pt x="93598" y="4370"/>
                  </a:cubicBezTo>
                  <a:cubicBezTo>
                    <a:pt x="92590" y="3194"/>
                    <a:pt x="91330" y="2185"/>
                    <a:pt x="89986" y="1513"/>
                  </a:cubicBezTo>
                  <a:cubicBezTo>
                    <a:pt x="87969" y="505"/>
                    <a:pt x="85533" y="1"/>
                    <a:pt x="826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0;p3">
              <a:extLst>
                <a:ext uri="{FF2B5EF4-FFF2-40B4-BE49-F238E27FC236}">
                  <a16:creationId xmlns:a16="http://schemas.microsoft.com/office/drawing/2014/main" id="{D95CE31E-C0F3-8779-041E-5367F7BD12B9}"/>
                </a:ext>
              </a:extLst>
            </p:cNvPr>
            <p:cNvSpPr/>
            <p:nvPr/>
          </p:nvSpPr>
          <p:spPr>
            <a:xfrm>
              <a:off x="1019500" y="2421025"/>
              <a:ext cx="1991275" cy="999975"/>
            </a:xfrm>
            <a:custGeom>
              <a:avLst/>
              <a:gdLst/>
              <a:ahLst/>
              <a:cxnLst/>
              <a:rect l="l" t="t" r="r" b="b"/>
              <a:pathLst>
                <a:path w="79651" h="39999" extrusionOk="0">
                  <a:moveTo>
                    <a:pt x="74452" y="11745"/>
                  </a:moveTo>
                  <a:cubicBezTo>
                    <a:pt x="74777" y="11745"/>
                    <a:pt x="75114" y="11871"/>
                    <a:pt x="75366" y="12123"/>
                  </a:cubicBezTo>
                  <a:cubicBezTo>
                    <a:pt x="75954" y="12711"/>
                    <a:pt x="75870" y="13636"/>
                    <a:pt x="75198" y="14140"/>
                  </a:cubicBezTo>
                  <a:cubicBezTo>
                    <a:pt x="74988" y="14266"/>
                    <a:pt x="74735" y="14329"/>
                    <a:pt x="74483" y="14329"/>
                  </a:cubicBezTo>
                  <a:cubicBezTo>
                    <a:pt x="74231" y="14329"/>
                    <a:pt x="73979" y="14266"/>
                    <a:pt x="73769" y="14140"/>
                  </a:cubicBezTo>
                  <a:cubicBezTo>
                    <a:pt x="73097" y="13636"/>
                    <a:pt x="73013" y="12711"/>
                    <a:pt x="73601" y="12123"/>
                  </a:cubicBezTo>
                  <a:cubicBezTo>
                    <a:pt x="73811" y="11871"/>
                    <a:pt x="74126" y="11745"/>
                    <a:pt x="74452" y="11745"/>
                  </a:cubicBezTo>
                  <a:close/>
                  <a:moveTo>
                    <a:pt x="72593" y="8847"/>
                  </a:moveTo>
                  <a:cubicBezTo>
                    <a:pt x="70661" y="8847"/>
                    <a:pt x="69064" y="10443"/>
                    <a:pt x="69064" y="12375"/>
                  </a:cubicBezTo>
                  <a:cubicBezTo>
                    <a:pt x="69064" y="14392"/>
                    <a:pt x="70661" y="15904"/>
                    <a:pt x="72593" y="15904"/>
                  </a:cubicBezTo>
                  <a:cubicBezTo>
                    <a:pt x="74609" y="15904"/>
                    <a:pt x="76122" y="14392"/>
                    <a:pt x="76122" y="12375"/>
                  </a:cubicBezTo>
                  <a:cubicBezTo>
                    <a:pt x="76122" y="10443"/>
                    <a:pt x="74609" y="8847"/>
                    <a:pt x="72593" y="8847"/>
                  </a:cubicBezTo>
                  <a:close/>
                  <a:moveTo>
                    <a:pt x="72544" y="7616"/>
                  </a:moveTo>
                  <a:cubicBezTo>
                    <a:pt x="72917" y="7616"/>
                    <a:pt x="73299" y="7660"/>
                    <a:pt x="73685" y="7754"/>
                  </a:cubicBezTo>
                  <a:cubicBezTo>
                    <a:pt x="75450" y="8174"/>
                    <a:pt x="76878" y="9603"/>
                    <a:pt x="77298" y="11283"/>
                  </a:cubicBezTo>
                  <a:cubicBezTo>
                    <a:pt x="77977" y="14374"/>
                    <a:pt x="75611" y="17195"/>
                    <a:pt x="72629" y="17195"/>
                  </a:cubicBezTo>
                  <a:cubicBezTo>
                    <a:pt x="72287" y="17195"/>
                    <a:pt x="71938" y="17158"/>
                    <a:pt x="71585" y="17080"/>
                  </a:cubicBezTo>
                  <a:cubicBezTo>
                    <a:pt x="69820" y="16660"/>
                    <a:pt x="68392" y="15232"/>
                    <a:pt x="67972" y="13468"/>
                  </a:cubicBezTo>
                  <a:cubicBezTo>
                    <a:pt x="67226" y="10409"/>
                    <a:pt x="69593" y="7616"/>
                    <a:pt x="72544" y="7616"/>
                  </a:cubicBezTo>
                  <a:close/>
                  <a:moveTo>
                    <a:pt x="61022" y="1"/>
                  </a:moveTo>
                  <a:cubicBezTo>
                    <a:pt x="60565" y="1"/>
                    <a:pt x="60158" y="407"/>
                    <a:pt x="60158" y="865"/>
                  </a:cubicBezTo>
                  <a:cubicBezTo>
                    <a:pt x="60158" y="2629"/>
                    <a:pt x="60242" y="4982"/>
                    <a:pt x="60242" y="7250"/>
                  </a:cubicBezTo>
                  <a:cubicBezTo>
                    <a:pt x="58982" y="5990"/>
                    <a:pt x="56965" y="5234"/>
                    <a:pt x="55453" y="4562"/>
                  </a:cubicBezTo>
                  <a:cubicBezTo>
                    <a:pt x="53689" y="3721"/>
                    <a:pt x="51924" y="3049"/>
                    <a:pt x="50076" y="2461"/>
                  </a:cubicBezTo>
                  <a:cubicBezTo>
                    <a:pt x="46379" y="1369"/>
                    <a:pt x="42514" y="613"/>
                    <a:pt x="38649" y="277"/>
                  </a:cubicBezTo>
                  <a:cubicBezTo>
                    <a:pt x="37134" y="102"/>
                    <a:pt x="35620" y="18"/>
                    <a:pt x="34105" y="18"/>
                  </a:cubicBezTo>
                  <a:cubicBezTo>
                    <a:pt x="31251" y="18"/>
                    <a:pt x="28396" y="316"/>
                    <a:pt x="25542" y="865"/>
                  </a:cubicBezTo>
                  <a:cubicBezTo>
                    <a:pt x="18484" y="2377"/>
                    <a:pt x="11511" y="5738"/>
                    <a:pt x="6218" y="10779"/>
                  </a:cubicBezTo>
                  <a:cubicBezTo>
                    <a:pt x="3025" y="13804"/>
                    <a:pt x="420" y="18173"/>
                    <a:pt x="252" y="22542"/>
                  </a:cubicBezTo>
                  <a:cubicBezTo>
                    <a:pt x="0" y="28843"/>
                    <a:pt x="1765" y="32204"/>
                    <a:pt x="4957" y="35649"/>
                  </a:cubicBezTo>
                  <a:cubicBezTo>
                    <a:pt x="7574" y="38437"/>
                    <a:pt x="11745" y="39998"/>
                    <a:pt x="15795" y="39998"/>
                  </a:cubicBezTo>
                  <a:cubicBezTo>
                    <a:pt x="19677" y="39998"/>
                    <a:pt x="23447" y="38563"/>
                    <a:pt x="25626" y="35396"/>
                  </a:cubicBezTo>
                  <a:cubicBezTo>
                    <a:pt x="27643" y="32456"/>
                    <a:pt x="28063" y="28423"/>
                    <a:pt x="26634" y="25230"/>
                  </a:cubicBezTo>
                  <a:cubicBezTo>
                    <a:pt x="25122" y="21953"/>
                    <a:pt x="21761" y="19601"/>
                    <a:pt x="18232" y="19517"/>
                  </a:cubicBezTo>
                  <a:cubicBezTo>
                    <a:pt x="18085" y="19508"/>
                    <a:pt x="17938" y="19504"/>
                    <a:pt x="17790" y="19504"/>
                  </a:cubicBezTo>
                  <a:cubicBezTo>
                    <a:pt x="15154" y="19504"/>
                    <a:pt x="12466" y="20915"/>
                    <a:pt x="11511" y="23382"/>
                  </a:cubicBezTo>
                  <a:cubicBezTo>
                    <a:pt x="10671" y="25314"/>
                    <a:pt x="11091" y="27667"/>
                    <a:pt x="12603" y="29179"/>
                  </a:cubicBezTo>
                  <a:cubicBezTo>
                    <a:pt x="13113" y="29689"/>
                    <a:pt x="13750" y="30136"/>
                    <a:pt x="14458" y="30136"/>
                  </a:cubicBezTo>
                  <a:cubicBezTo>
                    <a:pt x="14566" y="30136"/>
                    <a:pt x="14676" y="30126"/>
                    <a:pt x="14788" y="30103"/>
                  </a:cubicBezTo>
                  <a:cubicBezTo>
                    <a:pt x="15292" y="30019"/>
                    <a:pt x="15712" y="29599"/>
                    <a:pt x="15796" y="29095"/>
                  </a:cubicBezTo>
                  <a:cubicBezTo>
                    <a:pt x="15880" y="28339"/>
                    <a:pt x="15208" y="27835"/>
                    <a:pt x="14872" y="27331"/>
                  </a:cubicBezTo>
                  <a:cubicBezTo>
                    <a:pt x="14115" y="26238"/>
                    <a:pt x="14284" y="24726"/>
                    <a:pt x="15208" y="23802"/>
                  </a:cubicBezTo>
                  <a:cubicBezTo>
                    <a:pt x="15964" y="23130"/>
                    <a:pt x="17056" y="22878"/>
                    <a:pt x="18148" y="22878"/>
                  </a:cubicBezTo>
                  <a:cubicBezTo>
                    <a:pt x="19157" y="22878"/>
                    <a:pt x="20165" y="23046"/>
                    <a:pt x="21005" y="23550"/>
                  </a:cubicBezTo>
                  <a:cubicBezTo>
                    <a:pt x="22181" y="24222"/>
                    <a:pt x="23022" y="25566"/>
                    <a:pt x="23274" y="26911"/>
                  </a:cubicBezTo>
                  <a:cubicBezTo>
                    <a:pt x="24114" y="31027"/>
                    <a:pt x="20753" y="34388"/>
                    <a:pt x="16300" y="34640"/>
                  </a:cubicBezTo>
                  <a:cubicBezTo>
                    <a:pt x="16154" y="34646"/>
                    <a:pt x="16008" y="34648"/>
                    <a:pt x="15862" y="34648"/>
                  </a:cubicBezTo>
                  <a:cubicBezTo>
                    <a:pt x="13658" y="34648"/>
                    <a:pt x="11485" y="34048"/>
                    <a:pt x="9830" y="32708"/>
                  </a:cubicBezTo>
                  <a:cubicBezTo>
                    <a:pt x="5209" y="29011"/>
                    <a:pt x="4117" y="21533"/>
                    <a:pt x="9326" y="17501"/>
                  </a:cubicBezTo>
                  <a:cubicBezTo>
                    <a:pt x="11787" y="15624"/>
                    <a:pt x="14579" y="14906"/>
                    <a:pt x="17209" y="14906"/>
                  </a:cubicBezTo>
                  <a:cubicBezTo>
                    <a:pt x="19877" y="14906"/>
                    <a:pt x="22378" y="15645"/>
                    <a:pt x="24198" y="16660"/>
                  </a:cubicBezTo>
                  <a:cubicBezTo>
                    <a:pt x="27223" y="18257"/>
                    <a:pt x="29407" y="20861"/>
                    <a:pt x="31087" y="23718"/>
                  </a:cubicBezTo>
                  <a:cubicBezTo>
                    <a:pt x="31928" y="25146"/>
                    <a:pt x="32600" y="26659"/>
                    <a:pt x="33272" y="28171"/>
                  </a:cubicBezTo>
                  <a:cubicBezTo>
                    <a:pt x="33944" y="29599"/>
                    <a:pt x="34532" y="31112"/>
                    <a:pt x="35792" y="32204"/>
                  </a:cubicBezTo>
                  <a:cubicBezTo>
                    <a:pt x="36633" y="32876"/>
                    <a:pt x="37641" y="32876"/>
                    <a:pt x="38733" y="32876"/>
                  </a:cubicBezTo>
                  <a:lnTo>
                    <a:pt x="45035" y="32876"/>
                  </a:lnTo>
                  <a:cubicBezTo>
                    <a:pt x="45959" y="32876"/>
                    <a:pt x="45707" y="32288"/>
                    <a:pt x="45371" y="31952"/>
                  </a:cubicBezTo>
                  <a:cubicBezTo>
                    <a:pt x="44531" y="31112"/>
                    <a:pt x="43354" y="30859"/>
                    <a:pt x="42178" y="30607"/>
                  </a:cubicBezTo>
                  <a:cubicBezTo>
                    <a:pt x="39657" y="29851"/>
                    <a:pt x="39909" y="26490"/>
                    <a:pt x="40582" y="26490"/>
                  </a:cubicBezTo>
                  <a:cubicBezTo>
                    <a:pt x="42934" y="26490"/>
                    <a:pt x="42934" y="26575"/>
                    <a:pt x="44951" y="26575"/>
                  </a:cubicBezTo>
                  <a:cubicBezTo>
                    <a:pt x="45993" y="26544"/>
                    <a:pt x="46777" y="26502"/>
                    <a:pt x="47460" y="26502"/>
                  </a:cubicBezTo>
                  <a:cubicBezTo>
                    <a:pt x="48649" y="26502"/>
                    <a:pt x="49528" y="26629"/>
                    <a:pt x="50916" y="27163"/>
                  </a:cubicBezTo>
                  <a:cubicBezTo>
                    <a:pt x="52176" y="27583"/>
                    <a:pt x="53269" y="28759"/>
                    <a:pt x="54025" y="29851"/>
                  </a:cubicBezTo>
                  <a:cubicBezTo>
                    <a:pt x="54445" y="30439"/>
                    <a:pt x="54781" y="30943"/>
                    <a:pt x="54949" y="31532"/>
                  </a:cubicBezTo>
                  <a:cubicBezTo>
                    <a:pt x="55117" y="31952"/>
                    <a:pt x="55285" y="32456"/>
                    <a:pt x="55621" y="32624"/>
                  </a:cubicBezTo>
                  <a:lnTo>
                    <a:pt x="55705" y="32624"/>
                  </a:lnTo>
                  <a:cubicBezTo>
                    <a:pt x="56153" y="32848"/>
                    <a:pt x="57124" y="32885"/>
                    <a:pt x="57722" y="32885"/>
                  </a:cubicBezTo>
                  <a:cubicBezTo>
                    <a:pt x="58020" y="32885"/>
                    <a:pt x="58226" y="32876"/>
                    <a:pt x="58226" y="32876"/>
                  </a:cubicBezTo>
                  <a:lnTo>
                    <a:pt x="61586" y="32876"/>
                  </a:lnTo>
                  <a:cubicBezTo>
                    <a:pt x="61839" y="32876"/>
                    <a:pt x="64359" y="32876"/>
                    <a:pt x="64275" y="32624"/>
                  </a:cubicBezTo>
                  <a:cubicBezTo>
                    <a:pt x="63939" y="31280"/>
                    <a:pt x="62427" y="31027"/>
                    <a:pt x="61250" y="30355"/>
                  </a:cubicBezTo>
                  <a:cubicBezTo>
                    <a:pt x="60158" y="29683"/>
                    <a:pt x="59150" y="28927"/>
                    <a:pt x="58646" y="27667"/>
                  </a:cubicBezTo>
                  <a:cubicBezTo>
                    <a:pt x="58394" y="26995"/>
                    <a:pt x="58562" y="25482"/>
                    <a:pt x="58982" y="24978"/>
                  </a:cubicBezTo>
                  <a:cubicBezTo>
                    <a:pt x="59318" y="24558"/>
                    <a:pt x="59738" y="24306"/>
                    <a:pt x="60242" y="24222"/>
                  </a:cubicBezTo>
                  <a:cubicBezTo>
                    <a:pt x="60410" y="24194"/>
                    <a:pt x="60588" y="24185"/>
                    <a:pt x="60768" y="24185"/>
                  </a:cubicBezTo>
                  <a:cubicBezTo>
                    <a:pt x="61129" y="24185"/>
                    <a:pt x="61502" y="24222"/>
                    <a:pt x="61839" y="24222"/>
                  </a:cubicBezTo>
                  <a:cubicBezTo>
                    <a:pt x="62511" y="24306"/>
                    <a:pt x="63183" y="24474"/>
                    <a:pt x="63855" y="24558"/>
                  </a:cubicBezTo>
                  <a:cubicBezTo>
                    <a:pt x="65115" y="24726"/>
                    <a:pt x="66376" y="24726"/>
                    <a:pt x="67636" y="24726"/>
                  </a:cubicBezTo>
                  <a:cubicBezTo>
                    <a:pt x="69820" y="24642"/>
                    <a:pt x="71921" y="24306"/>
                    <a:pt x="73937" y="23634"/>
                  </a:cubicBezTo>
                  <a:cubicBezTo>
                    <a:pt x="75366" y="23130"/>
                    <a:pt x="76710" y="22542"/>
                    <a:pt x="77886" y="21617"/>
                  </a:cubicBezTo>
                  <a:cubicBezTo>
                    <a:pt x="78782" y="20945"/>
                    <a:pt x="78932" y="20759"/>
                    <a:pt x="78533" y="20759"/>
                  </a:cubicBezTo>
                  <a:cubicBezTo>
                    <a:pt x="78334" y="20759"/>
                    <a:pt x="77998" y="20805"/>
                    <a:pt x="77550" y="20861"/>
                  </a:cubicBezTo>
                  <a:cubicBezTo>
                    <a:pt x="76566" y="20960"/>
                    <a:pt x="75581" y="21000"/>
                    <a:pt x="74614" y="21000"/>
                  </a:cubicBezTo>
                  <a:cubicBezTo>
                    <a:pt x="73930" y="21000"/>
                    <a:pt x="73254" y="20980"/>
                    <a:pt x="72593" y="20945"/>
                  </a:cubicBezTo>
                  <a:cubicBezTo>
                    <a:pt x="70997" y="20861"/>
                    <a:pt x="69484" y="20693"/>
                    <a:pt x="68140" y="20021"/>
                  </a:cubicBezTo>
                  <a:cubicBezTo>
                    <a:pt x="67048" y="19433"/>
                    <a:pt x="66039" y="18845"/>
                    <a:pt x="65199" y="18005"/>
                  </a:cubicBezTo>
                  <a:cubicBezTo>
                    <a:pt x="65115" y="17837"/>
                    <a:pt x="65031" y="17416"/>
                    <a:pt x="65199" y="17164"/>
                  </a:cubicBezTo>
                  <a:cubicBezTo>
                    <a:pt x="65296" y="17100"/>
                    <a:pt x="65429" y="17073"/>
                    <a:pt x="65566" y="17073"/>
                  </a:cubicBezTo>
                  <a:cubicBezTo>
                    <a:pt x="65787" y="17073"/>
                    <a:pt x="66020" y="17145"/>
                    <a:pt x="66123" y="17248"/>
                  </a:cubicBezTo>
                  <a:cubicBezTo>
                    <a:pt x="67636" y="18509"/>
                    <a:pt x="69904" y="19517"/>
                    <a:pt x="72257" y="19685"/>
                  </a:cubicBezTo>
                  <a:cubicBezTo>
                    <a:pt x="73097" y="19685"/>
                    <a:pt x="73900" y="19722"/>
                    <a:pt x="74715" y="19722"/>
                  </a:cubicBezTo>
                  <a:cubicBezTo>
                    <a:pt x="75123" y="19722"/>
                    <a:pt x="75534" y="19713"/>
                    <a:pt x="75954" y="19685"/>
                  </a:cubicBezTo>
                  <a:lnTo>
                    <a:pt x="78222" y="19685"/>
                  </a:lnTo>
                  <a:cubicBezTo>
                    <a:pt x="78334" y="19685"/>
                    <a:pt x="78502" y="19694"/>
                    <a:pt x="78683" y="19694"/>
                  </a:cubicBezTo>
                  <a:cubicBezTo>
                    <a:pt x="79044" y="19694"/>
                    <a:pt x="79455" y="19657"/>
                    <a:pt x="79567" y="19433"/>
                  </a:cubicBezTo>
                  <a:cubicBezTo>
                    <a:pt x="79651" y="19265"/>
                    <a:pt x="79651" y="19181"/>
                    <a:pt x="79651" y="19097"/>
                  </a:cubicBezTo>
                  <a:cubicBezTo>
                    <a:pt x="79483" y="13972"/>
                    <a:pt x="79062" y="8258"/>
                    <a:pt x="73769" y="5822"/>
                  </a:cubicBezTo>
                  <a:cubicBezTo>
                    <a:pt x="69820" y="4058"/>
                    <a:pt x="63855" y="1285"/>
                    <a:pt x="61418" y="109"/>
                  </a:cubicBezTo>
                  <a:cubicBezTo>
                    <a:pt x="61288" y="34"/>
                    <a:pt x="61153" y="1"/>
                    <a:pt x="61022" y="1"/>
                  </a:cubicBezTo>
                  <a:close/>
                </a:path>
              </a:pathLst>
            </a:custGeom>
            <a:solidFill>
              <a:srgbClr val="30BA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23;p3">
            <a:extLst>
              <a:ext uri="{FF2B5EF4-FFF2-40B4-BE49-F238E27FC236}">
                <a16:creationId xmlns:a16="http://schemas.microsoft.com/office/drawing/2014/main" id="{4348A12D-EFDC-02EE-BFE2-6E3512E93359}"/>
              </a:ext>
            </a:extLst>
          </p:cNvPr>
          <p:cNvSpPr/>
          <p:nvPr userDrawn="1"/>
        </p:nvSpPr>
        <p:spPr>
          <a:xfrm>
            <a:off x="7440550" y="2414575"/>
            <a:ext cx="17034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" name="Google Shape;24;p3">
            <a:extLst>
              <a:ext uri="{FF2B5EF4-FFF2-40B4-BE49-F238E27FC236}">
                <a16:creationId xmlns:a16="http://schemas.microsoft.com/office/drawing/2014/main" id="{37A85DC6-658B-09AF-1E5B-4FD21FEA0C78}"/>
              </a:ext>
            </a:extLst>
          </p:cNvPr>
          <p:cNvSpPr/>
          <p:nvPr userDrawn="1"/>
        </p:nvSpPr>
        <p:spPr>
          <a:xfrm>
            <a:off x="7749775" y="2673463"/>
            <a:ext cx="10863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" name="Google Shape;25;p3">
            <a:extLst>
              <a:ext uri="{FF2B5EF4-FFF2-40B4-BE49-F238E27FC236}">
                <a16:creationId xmlns:a16="http://schemas.microsoft.com/office/drawing/2014/main" id="{B7938AF3-077F-A651-8FF6-1C6ACB397C92}"/>
              </a:ext>
            </a:extLst>
          </p:cNvPr>
          <p:cNvSpPr/>
          <p:nvPr userDrawn="1"/>
        </p:nvSpPr>
        <p:spPr>
          <a:xfrm>
            <a:off x="7115488" y="2955700"/>
            <a:ext cx="11700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8" name="Google Shape;26;p3">
            <a:extLst>
              <a:ext uri="{FF2B5EF4-FFF2-40B4-BE49-F238E27FC236}">
                <a16:creationId xmlns:a16="http://schemas.microsoft.com/office/drawing/2014/main" id="{15F7D079-2F6E-E15A-19CD-CEB9DAD9A4F5}"/>
              </a:ext>
            </a:extLst>
          </p:cNvPr>
          <p:cNvSpPr/>
          <p:nvPr userDrawn="1"/>
        </p:nvSpPr>
        <p:spPr>
          <a:xfrm>
            <a:off x="8836139" y="2673463"/>
            <a:ext cx="3078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9" name="Google Shape;32;p3">
            <a:extLst>
              <a:ext uri="{FF2B5EF4-FFF2-40B4-BE49-F238E27FC236}">
                <a16:creationId xmlns:a16="http://schemas.microsoft.com/office/drawing/2014/main" id="{09EA07BD-DF72-C8BE-CE20-F10A1DC77F7B}"/>
              </a:ext>
            </a:extLst>
          </p:cNvPr>
          <p:cNvSpPr/>
          <p:nvPr userDrawn="1"/>
        </p:nvSpPr>
        <p:spPr>
          <a:xfrm>
            <a:off x="7440550" y="3259575"/>
            <a:ext cx="8448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" name="Google Shape;35;p3">
            <a:extLst>
              <a:ext uri="{FF2B5EF4-FFF2-40B4-BE49-F238E27FC236}">
                <a16:creationId xmlns:a16="http://schemas.microsoft.com/office/drawing/2014/main" id="{BA715198-6095-3D2E-4969-997183086FBD}"/>
              </a:ext>
            </a:extLst>
          </p:cNvPr>
          <p:cNvSpPr/>
          <p:nvPr userDrawn="1"/>
        </p:nvSpPr>
        <p:spPr>
          <a:xfrm>
            <a:off x="8285425" y="3259575"/>
            <a:ext cx="8586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1" name="Google Shape;36;p3">
            <a:extLst>
              <a:ext uri="{FF2B5EF4-FFF2-40B4-BE49-F238E27FC236}">
                <a16:creationId xmlns:a16="http://schemas.microsoft.com/office/drawing/2014/main" id="{0A38A27D-2F16-C807-07A4-697E3FE2E818}"/>
              </a:ext>
            </a:extLst>
          </p:cNvPr>
          <p:cNvSpPr/>
          <p:nvPr userDrawn="1"/>
        </p:nvSpPr>
        <p:spPr>
          <a:xfrm>
            <a:off x="8551800" y="2955700"/>
            <a:ext cx="6030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2" name="Google Shape;39;p3">
            <a:extLst>
              <a:ext uri="{FF2B5EF4-FFF2-40B4-BE49-F238E27FC236}">
                <a16:creationId xmlns:a16="http://schemas.microsoft.com/office/drawing/2014/main" id="{8BDB6B08-4949-2CF7-148E-5FF8F9857600}"/>
              </a:ext>
            </a:extLst>
          </p:cNvPr>
          <p:cNvSpPr/>
          <p:nvPr userDrawn="1"/>
        </p:nvSpPr>
        <p:spPr>
          <a:xfrm rot="10800000">
            <a:off x="8536650" y="2132350"/>
            <a:ext cx="6075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3" name="Google Shape;40;p3">
            <a:extLst>
              <a:ext uri="{FF2B5EF4-FFF2-40B4-BE49-F238E27FC236}">
                <a16:creationId xmlns:a16="http://schemas.microsoft.com/office/drawing/2014/main" id="{5AF0684E-2E2C-E587-F76C-92A0F4F454D0}"/>
              </a:ext>
            </a:extLst>
          </p:cNvPr>
          <p:cNvSpPr/>
          <p:nvPr userDrawn="1"/>
        </p:nvSpPr>
        <p:spPr>
          <a:xfrm rot="10800000">
            <a:off x="8536650" y="3563450"/>
            <a:ext cx="6075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4" name="Google Shape;27;p3">
            <a:extLst>
              <a:ext uri="{FF2B5EF4-FFF2-40B4-BE49-F238E27FC236}">
                <a16:creationId xmlns:a16="http://schemas.microsoft.com/office/drawing/2014/main" id="{971A5EA2-F178-F6B3-E97A-0E99D5B9C27C}"/>
              </a:ext>
            </a:extLst>
          </p:cNvPr>
          <p:cNvSpPr/>
          <p:nvPr userDrawn="1"/>
        </p:nvSpPr>
        <p:spPr>
          <a:xfrm rot="10800000">
            <a:off x="662700" y="2955700"/>
            <a:ext cx="12753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" name="Google Shape;28;p3">
            <a:extLst>
              <a:ext uri="{FF2B5EF4-FFF2-40B4-BE49-F238E27FC236}">
                <a16:creationId xmlns:a16="http://schemas.microsoft.com/office/drawing/2014/main" id="{A9689E36-B172-D9D8-A863-F0F16438D5A2}"/>
              </a:ext>
            </a:extLst>
          </p:cNvPr>
          <p:cNvSpPr/>
          <p:nvPr userDrawn="1"/>
        </p:nvSpPr>
        <p:spPr>
          <a:xfrm rot="10800000">
            <a:off x="851675" y="2696800"/>
            <a:ext cx="9498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" name="Google Shape;29;p3">
            <a:extLst>
              <a:ext uri="{FF2B5EF4-FFF2-40B4-BE49-F238E27FC236}">
                <a16:creationId xmlns:a16="http://schemas.microsoft.com/office/drawing/2014/main" id="{A49B3664-7E42-D973-7BAB-022922CDA901}"/>
              </a:ext>
            </a:extLst>
          </p:cNvPr>
          <p:cNvSpPr/>
          <p:nvPr userDrawn="1"/>
        </p:nvSpPr>
        <p:spPr>
          <a:xfrm rot="10800000">
            <a:off x="0" y="2414563"/>
            <a:ext cx="16455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" name="Google Shape;30;p3">
            <a:extLst>
              <a:ext uri="{FF2B5EF4-FFF2-40B4-BE49-F238E27FC236}">
                <a16:creationId xmlns:a16="http://schemas.microsoft.com/office/drawing/2014/main" id="{E305F264-29D4-5B91-96BA-75B10756614C}"/>
              </a:ext>
            </a:extLst>
          </p:cNvPr>
          <p:cNvSpPr/>
          <p:nvPr userDrawn="1"/>
        </p:nvSpPr>
        <p:spPr>
          <a:xfrm rot="10800000">
            <a:off x="121" y="2696800"/>
            <a:ext cx="4347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8" name="Google Shape;31;p3">
            <a:extLst>
              <a:ext uri="{FF2B5EF4-FFF2-40B4-BE49-F238E27FC236}">
                <a16:creationId xmlns:a16="http://schemas.microsoft.com/office/drawing/2014/main" id="{1564EC63-50A0-90A8-ECB0-F68AD7EEFA04}"/>
              </a:ext>
            </a:extLst>
          </p:cNvPr>
          <p:cNvSpPr/>
          <p:nvPr userDrawn="1"/>
        </p:nvSpPr>
        <p:spPr>
          <a:xfrm rot="10800000">
            <a:off x="566100" y="3259575"/>
            <a:ext cx="10794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9" name="Google Shape;33;p3">
            <a:extLst>
              <a:ext uri="{FF2B5EF4-FFF2-40B4-BE49-F238E27FC236}">
                <a16:creationId xmlns:a16="http://schemas.microsoft.com/office/drawing/2014/main" id="{929CCE0C-2629-0292-2BDE-8625327C7C4B}"/>
              </a:ext>
            </a:extLst>
          </p:cNvPr>
          <p:cNvSpPr/>
          <p:nvPr userDrawn="1"/>
        </p:nvSpPr>
        <p:spPr>
          <a:xfrm rot="10800000">
            <a:off x="200" y="2955700"/>
            <a:ext cx="669300" cy="1059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0" name="Google Shape;34;p3">
            <a:extLst>
              <a:ext uri="{FF2B5EF4-FFF2-40B4-BE49-F238E27FC236}">
                <a16:creationId xmlns:a16="http://schemas.microsoft.com/office/drawing/2014/main" id="{FD92463B-0A1F-F3A9-6561-40FA37157155}"/>
              </a:ext>
            </a:extLst>
          </p:cNvPr>
          <p:cNvSpPr/>
          <p:nvPr userDrawn="1"/>
        </p:nvSpPr>
        <p:spPr>
          <a:xfrm rot="10800000">
            <a:off x="175" y="3259575"/>
            <a:ext cx="5727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1" name="Google Shape;37;p3">
            <a:extLst>
              <a:ext uri="{FF2B5EF4-FFF2-40B4-BE49-F238E27FC236}">
                <a16:creationId xmlns:a16="http://schemas.microsoft.com/office/drawing/2014/main" id="{BC46F674-C7FF-5D42-B06B-230DD26A3C7A}"/>
              </a:ext>
            </a:extLst>
          </p:cNvPr>
          <p:cNvSpPr/>
          <p:nvPr userDrawn="1"/>
        </p:nvSpPr>
        <p:spPr>
          <a:xfrm rot="10800000">
            <a:off x="-100" y="2132350"/>
            <a:ext cx="6075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2" name="Google Shape;38;p3">
            <a:extLst>
              <a:ext uri="{FF2B5EF4-FFF2-40B4-BE49-F238E27FC236}">
                <a16:creationId xmlns:a16="http://schemas.microsoft.com/office/drawing/2014/main" id="{2248BDDD-7BEC-6489-F39F-420936489790}"/>
              </a:ext>
            </a:extLst>
          </p:cNvPr>
          <p:cNvSpPr/>
          <p:nvPr userDrawn="1"/>
        </p:nvSpPr>
        <p:spPr>
          <a:xfrm rot="10800000">
            <a:off x="-100" y="3563450"/>
            <a:ext cx="6075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03719"/>
          </a:xfrm>
        </p:spPr>
        <p:txBody>
          <a:bodyPr/>
          <a:lstStyle>
            <a:lvl1pPr algn="l">
              <a:defRPr sz="2800">
                <a:solidFill>
                  <a:srgbClr val="0C322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05436" y="4767263"/>
            <a:ext cx="818670" cy="273844"/>
          </a:xfrm>
        </p:spPr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54110" y="4767263"/>
            <a:ext cx="1440818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77526" y="4767263"/>
            <a:ext cx="421411" cy="273844"/>
          </a:xfrm>
        </p:spPr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oogle Shape;84;p6">
            <a:extLst>
              <a:ext uri="{FF2B5EF4-FFF2-40B4-BE49-F238E27FC236}">
                <a16:creationId xmlns:a16="http://schemas.microsoft.com/office/drawing/2014/main" id="{CD320C8B-1D58-71B5-C2BD-0EBFAC94DE04}"/>
              </a:ext>
            </a:extLst>
          </p:cNvPr>
          <p:cNvGrpSpPr/>
          <p:nvPr userDrawn="1"/>
        </p:nvGrpSpPr>
        <p:grpSpPr>
          <a:xfrm>
            <a:off x="221751" y="4730422"/>
            <a:ext cx="1246356" cy="225094"/>
            <a:chOff x="1019500" y="2421025"/>
            <a:chExt cx="5536900" cy="999975"/>
          </a:xfrm>
        </p:grpSpPr>
        <p:sp>
          <p:nvSpPr>
            <p:cNvPr id="11" name="Google Shape;85;p6">
              <a:extLst>
                <a:ext uri="{FF2B5EF4-FFF2-40B4-BE49-F238E27FC236}">
                  <a16:creationId xmlns:a16="http://schemas.microsoft.com/office/drawing/2014/main" id="{6480A6A5-D41F-9130-91B5-A262C17AD525}"/>
                </a:ext>
              </a:extLst>
            </p:cNvPr>
            <p:cNvSpPr/>
            <p:nvPr/>
          </p:nvSpPr>
          <p:spPr>
            <a:xfrm>
              <a:off x="3348925" y="2444725"/>
              <a:ext cx="3207475" cy="808700"/>
            </a:xfrm>
            <a:custGeom>
              <a:avLst/>
              <a:gdLst/>
              <a:ahLst/>
              <a:cxnLst/>
              <a:rect l="l" t="t" r="r" b="b"/>
              <a:pathLst>
                <a:path w="128299" h="32348" extrusionOk="0">
                  <a:moveTo>
                    <a:pt x="111747" y="421"/>
                  </a:moveTo>
                  <a:cubicBezTo>
                    <a:pt x="108218" y="421"/>
                    <a:pt x="105277" y="3362"/>
                    <a:pt x="105277" y="6890"/>
                  </a:cubicBezTo>
                  <a:lnTo>
                    <a:pt x="105277" y="25458"/>
                  </a:lnTo>
                  <a:cubicBezTo>
                    <a:pt x="105277" y="28987"/>
                    <a:pt x="108218" y="31928"/>
                    <a:pt x="111747" y="31928"/>
                  </a:cubicBezTo>
                  <a:lnTo>
                    <a:pt x="126030" y="31928"/>
                  </a:lnTo>
                  <a:cubicBezTo>
                    <a:pt x="127290" y="31928"/>
                    <a:pt x="128298" y="30920"/>
                    <a:pt x="128298" y="29659"/>
                  </a:cubicBezTo>
                  <a:cubicBezTo>
                    <a:pt x="128298" y="28483"/>
                    <a:pt x="127290" y="27475"/>
                    <a:pt x="126030" y="27475"/>
                  </a:cubicBezTo>
                  <a:lnTo>
                    <a:pt x="111747" y="27475"/>
                  </a:lnTo>
                  <a:cubicBezTo>
                    <a:pt x="110654" y="27475"/>
                    <a:pt x="109814" y="26551"/>
                    <a:pt x="109814" y="25458"/>
                  </a:cubicBezTo>
                  <a:lnTo>
                    <a:pt x="109814" y="18233"/>
                  </a:lnTo>
                  <a:lnTo>
                    <a:pt x="123509" y="18233"/>
                  </a:lnTo>
                  <a:cubicBezTo>
                    <a:pt x="124686" y="18233"/>
                    <a:pt x="125694" y="17309"/>
                    <a:pt x="125694" y="16132"/>
                  </a:cubicBezTo>
                  <a:cubicBezTo>
                    <a:pt x="125694" y="14956"/>
                    <a:pt x="124686" y="13948"/>
                    <a:pt x="123509" y="13948"/>
                  </a:cubicBezTo>
                  <a:lnTo>
                    <a:pt x="109814" y="13948"/>
                  </a:lnTo>
                  <a:lnTo>
                    <a:pt x="109814" y="6890"/>
                  </a:lnTo>
                  <a:cubicBezTo>
                    <a:pt x="109814" y="5798"/>
                    <a:pt x="110654" y="4874"/>
                    <a:pt x="111747" y="4874"/>
                  </a:cubicBezTo>
                  <a:lnTo>
                    <a:pt x="126030" y="4874"/>
                  </a:lnTo>
                  <a:cubicBezTo>
                    <a:pt x="127290" y="4874"/>
                    <a:pt x="128298" y="3866"/>
                    <a:pt x="128298" y="2689"/>
                  </a:cubicBezTo>
                  <a:cubicBezTo>
                    <a:pt x="128298" y="1429"/>
                    <a:pt x="127290" y="421"/>
                    <a:pt x="126030" y="421"/>
                  </a:cubicBezTo>
                  <a:close/>
                  <a:moveTo>
                    <a:pt x="12772" y="1"/>
                  </a:moveTo>
                  <a:cubicBezTo>
                    <a:pt x="10335" y="1"/>
                    <a:pt x="8151" y="421"/>
                    <a:pt x="6302" y="1345"/>
                  </a:cubicBezTo>
                  <a:cubicBezTo>
                    <a:pt x="4454" y="2185"/>
                    <a:pt x="3025" y="3362"/>
                    <a:pt x="2017" y="4790"/>
                  </a:cubicBezTo>
                  <a:cubicBezTo>
                    <a:pt x="1009" y="6218"/>
                    <a:pt x="589" y="7815"/>
                    <a:pt x="589" y="9663"/>
                  </a:cubicBezTo>
                  <a:cubicBezTo>
                    <a:pt x="589" y="11343"/>
                    <a:pt x="925" y="12772"/>
                    <a:pt x="1681" y="13864"/>
                  </a:cubicBezTo>
                  <a:cubicBezTo>
                    <a:pt x="2521" y="15040"/>
                    <a:pt x="3782" y="16048"/>
                    <a:pt x="5462" y="16889"/>
                  </a:cubicBezTo>
                  <a:cubicBezTo>
                    <a:pt x="7142" y="17645"/>
                    <a:pt x="9495" y="18317"/>
                    <a:pt x="12352" y="18821"/>
                  </a:cubicBezTo>
                  <a:cubicBezTo>
                    <a:pt x="15208" y="19409"/>
                    <a:pt x="17225" y="19997"/>
                    <a:pt x="18401" y="20669"/>
                  </a:cubicBezTo>
                  <a:cubicBezTo>
                    <a:pt x="19577" y="21426"/>
                    <a:pt x="20165" y="22350"/>
                    <a:pt x="20165" y="23442"/>
                  </a:cubicBezTo>
                  <a:cubicBezTo>
                    <a:pt x="20165" y="24870"/>
                    <a:pt x="19493" y="25963"/>
                    <a:pt x="18233" y="26719"/>
                  </a:cubicBezTo>
                  <a:cubicBezTo>
                    <a:pt x="16889" y="27559"/>
                    <a:pt x="15124" y="27895"/>
                    <a:pt x="12940" y="27895"/>
                  </a:cubicBezTo>
                  <a:cubicBezTo>
                    <a:pt x="10503" y="27895"/>
                    <a:pt x="8571" y="27475"/>
                    <a:pt x="6974" y="26635"/>
                  </a:cubicBezTo>
                  <a:cubicBezTo>
                    <a:pt x="6050" y="26047"/>
                    <a:pt x="5210" y="25374"/>
                    <a:pt x="4454" y="24618"/>
                  </a:cubicBezTo>
                  <a:cubicBezTo>
                    <a:pt x="4016" y="24049"/>
                    <a:pt x="3351" y="23777"/>
                    <a:pt x="2671" y="23777"/>
                  </a:cubicBezTo>
                  <a:cubicBezTo>
                    <a:pt x="2045" y="23777"/>
                    <a:pt x="1408" y="24007"/>
                    <a:pt x="925" y="24450"/>
                  </a:cubicBezTo>
                  <a:cubicBezTo>
                    <a:pt x="85" y="25374"/>
                    <a:pt x="1" y="26887"/>
                    <a:pt x="841" y="27811"/>
                  </a:cubicBezTo>
                  <a:cubicBezTo>
                    <a:pt x="3530" y="30836"/>
                    <a:pt x="7562" y="32348"/>
                    <a:pt x="12940" y="32348"/>
                  </a:cubicBezTo>
                  <a:cubicBezTo>
                    <a:pt x="15460" y="32348"/>
                    <a:pt x="17645" y="32012"/>
                    <a:pt x="19493" y="31256"/>
                  </a:cubicBezTo>
                  <a:cubicBezTo>
                    <a:pt x="21342" y="30500"/>
                    <a:pt x="22854" y="29407"/>
                    <a:pt x="23862" y="27979"/>
                  </a:cubicBezTo>
                  <a:cubicBezTo>
                    <a:pt x="24955" y="26635"/>
                    <a:pt x="25459" y="25038"/>
                    <a:pt x="25459" y="23190"/>
                  </a:cubicBezTo>
                  <a:cubicBezTo>
                    <a:pt x="25459" y="21426"/>
                    <a:pt x="25123" y="19997"/>
                    <a:pt x="24282" y="18905"/>
                  </a:cubicBezTo>
                  <a:cubicBezTo>
                    <a:pt x="23526" y="17729"/>
                    <a:pt x="22350" y="16721"/>
                    <a:pt x="20670" y="15964"/>
                  </a:cubicBezTo>
                  <a:cubicBezTo>
                    <a:pt x="18989" y="15208"/>
                    <a:pt x="16805" y="14536"/>
                    <a:pt x="13948" y="14032"/>
                  </a:cubicBezTo>
                  <a:cubicBezTo>
                    <a:pt x="10923" y="13528"/>
                    <a:pt x="8823" y="12856"/>
                    <a:pt x="7647" y="12100"/>
                  </a:cubicBezTo>
                  <a:cubicBezTo>
                    <a:pt x="6554" y="11343"/>
                    <a:pt x="5966" y="10335"/>
                    <a:pt x="5966" y="9075"/>
                  </a:cubicBezTo>
                  <a:cubicBezTo>
                    <a:pt x="5966" y="7731"/>
                    <a:pt x="6554" y="6638"/>
                    <a:pt x="7731" y="5714"/>
                  </a:cubicBezTo>
                  <a:cubicBezTo>
                    <a:pt x="8907" y="4874"/>
                    <a:pt x="10671" y="4454"/>
                    <a:pt x="12856" y="4454"/>
                  </a:cubicBezTo>
                  <a:cubicBezTo>
                    <a:pt x="15040" y="4454"/>
                    <a:pt x="16805" y="4874"/>
                    <a:pt x="18149" y="5714"/>
                  </a:cubicBezTo>
                  <a:cubicBezTo>
                    <a:pt x="18821" y="6218"/>
                    <a:pt x="19493" y="6806"/>
                    <a:pt x="20081" y="7563"/>
                  </a:cubicBezTo>
                  <a:cubicBezTo>
                    <a:pt x="20601" y="8177"/>
                    <a:pt x="21333" y="8499"/>
                    <a:pt x="22068" y="8499"/>
                  </a:cubicBezTo>
                  <a:cubicBezTo>
                    <a:pt x="22641" y="8499"/>
                    <a:pt x="23216" y="8303"/>
                    <a:pt x="23694" y="7899"/>
                  </a:cubicBezTo>
                  <a:cubicBezTo>
                    <a:pt x="24618" y="6974"/>
                    <a:pt x="24702" y="5462"/>
                    <a:pt x="23862" y="4454"/>
                  </a:cubicBezTo>
                  <a:cubicBezTo>
                    <a:pt x="22770" y="3278"/>
                    <a:pt x="21510" y="2269"/>
                    <a:pt x="20165" y="1597"/>
                  </a:cubicBezTo>
                  <a:cubicBezTo>
                    <a:pt x="18149" y="589"/>
                    <a:pt x="15628" y="1"/>
                    <a:pt x="12772" y="1"/>
                  </a:cubicBezTo>
                  <a:close/>
                  <a:moveTo>
                    <a:pt x="37641" y="1"/>
                  </a:moveTo>
                  <a:cubicBezTo>
                    <a:pt x="36213" y="1"/>
                    <a:pt x="35121" y="1177"/>
                    <a:pt x="35121" y="2605"/>
                  </a:cubicBezTo>
                  <a:lnTo>
                    <a:pt x="35121" y="19829"/>
                  </a:lnTo>
                  <a:cubicBezTo>
                    <a:pt x="35121" y="23946"/>
                    <a:pt x="36213" y="27055"/>
                    <a:pt x="38398" y="29155"/>
                  </a:cubicBezTo>
                  <a:cubicBezTo>
                    <a:pt x="40582" y="31256"/>
                    <a:pt x="43775" y="32348"/>
                    <a:pt x="47976" y="32348"/>
                  </a:cubicBezTo>
                  <a:cubicBezTo>
                    <a:pt x="52093" y="32348"/>
                    <a:pt x="55286" y="31256"/>
                    <a:pt x="57470" y="29155"/>
                  </a:cubicBezTo>
                  <a:cubicBezTo>
                    <a:pt x="59655" y="27055"/>
                    <a:pt x="60747" y="23946"/>
                    <a:pt x="60747" y="19829"/>
                  </a:cubicBezTo>
                  <a:lnTo>
                    <a:pt x="60747" y="2605"/>
                  </a:lnTo>
                  <a:cubicBezTo>
                    <a:pt x="60747" y="1177"/>
                    <a:pt x="59655" y="1"/>
                    <a:pt x="58226" y="1"/>
                  </a:cubicBezTo>
                  <a:cubicBezTo>
                    <a:pt x="56798" y="1"/>
                    <a:pt x="55622" y="1177"/>
                    <a:pt x="55622" y="2605"/>
                  </a:cubicBezTo>
                  <a:lnTo>
                    <a:pt x="55622" y="19241"/>
                  </a:lnTo>
                  <a:cubicBezTo>
                    <a:pt x="55622" y="22182"/>
                    <a:pt x="55033" y="24366"/>
                    <a:pt x="53773" y="25795"/>
                  </a:cubicBezTo>
                  <a:cubicBezTo>
                    <a:pt x="52513" y="27223"/>
                    <a:pt x="50580" y="27895"/>
                    <a:pt x="47976" y="27895"/>
                  </a:cubicBezTo>
                  <a:cubicBezTo>
                    <a:pt x="45287" y="27895"/>
                    <a:pt x="43355" y="27223"/>
                    <a:pt x="42094" y="25795"/>
                  </a:cubicBezTo>
                  <a:cubicBezTo>
                    <a:pt x="40834" y="24366"/>
                    <a:pt x="40246" y="22182"/>
                    <a:pt x="40246" y="19241"/>
                  </a:cubicBezTo>
                  <a:lnTo>
                    <a:pt x="40246" y="2605"/>
                  </a:lnTo>
                  <a:cubicBezTo>
                    <a:pt x="40246" y="1177"/>
                    <a:pt x="39070" y="1"/>
                    <a:pt x="37641" y="1"/>
                  </a:cubicBezTo>
                  <a:close/>
                  <a:moveTo>
                    <a:pt x="82928" y="1"/>
                  </a:moveTo>
                  <a:cubicBezTo>
                    <a:pt x="80491" y="1"/>
                    <a:pt x="78307" y="421"/>
                    <a:pt x="76458" y="1261"/>
                  </a:cubicBezTo>
                  <a:cubicBezTo>
                    <a:pt x="74610" y="2185"/>
                    <a:pt x="73182" y="3278"/>
                    <a:pt x="72257" y="4790"/>
                  </a:cubicBezTo>
                  <a:cubicBezTo>
                    <a:pt x="71249" y="6218"/>
                    <a:pt x="70745" y="7815"/>
                    <a:pt x="70745" y="9579"/>
                  </a:cubicBezTo>
                  <a:cubicBezTo>
                    <a:pt x="70745" y="11259"/>
                    <a:pt x="71165" y="12688"/>
                    <a:pt x="71921" y="13864"/>
                  </a:cubicBezTo>
                  <a:cubicBezTo>
                    <a:pt x="72678" y="15040"/>
                    <a:pt x="73938" y="16048"/>
                    <a:pt x="75618" y="16805"/>
                  </a:cubicBezTo>
                  <a:cubicBezTo>
                    <a:pt x="77383" y="17645"/>
                    <a:pt x="79651" y="18317"/>
                    <a:pt x="82508" y="18821"/>
                  </a:cubicBezTo>
                  <a:cubicBezTo>
                    <a:pt x="85448" y="19409"/>
                    <a:pt x="87465" y="19997"/>
                    <a:pt x="88557" y="20669"/>
                  </a:cubicBezTo>
                  <a:cubicBezTo>
                    <a:pt x="89733" y="21426"/>
                    <a:pt x="90322" y="22266"/>
                    <a:pt x="90322" y="23442"/>
                  </a:cubicBezTo>
                  <a:cubicBezTo>
                    <a:pt x="90322" y="24870"/>
                    <a:pt x="89649" y="25963"/>
                    <a:pt x="88389" y="26719"/>
                  </a:cubicBezTo>
                  <a:cubicBezTo>
                    <a:pt x="87129" y="27559"/>
                    <a:pt x="85364" y="27895"/>
                    <a:pt x="83096" y="27895"/>
                  </a:cubicBezTo>
                  <a:cubicBezTo>
                    <a:pt x="80743" y="27895"/>
                    <a:pt x="78727" y="27475"/>
                    <a:pt x="77131" y="26551"/>
                  </a:cubicBezTo>
                  <a:cubicBezTo>
                    <a:pt x="76206" y="26047"/>
                    <a:pt x="75366" y="25374"/>
                    <a:pt x="74694" y="24534"/>
                  </a:cubicBezTo>
                  <a:cubicBezTo>
                    <a:pt x="74222" y="24019"/>
                    <a:pt x="73574" y="23767"/>
                    <a:pt x="72919" y="23767"/>
                  </a:cubicBezTo>
                  <a:cubicBezTo>
                    <a:pt x="72292" y="23767"/>
                    <a:pt x="71658" y="23998"/>
                    <a:pt x="71165" y="24450"/>
                  </a:cubicBezTo>
                  <a:cubicBezTo>
                    <a:pt x="70241" y="25374"/>
                    <a:pt x="70157" y="26887"/>
                    <a:pt x="70997" y="27811"/>
                  </a:cubicBezTo>
                  <a:cubicBezTo>
                    <a:pt x="73770" y="30836"/>
                    <a:pt x="77803" y="32348"/>
                    <a:pt x="83180" y="32348"/>
                  </a:cubicBezTo>
                  <a:cubicBezTo>
                    <a:pt x="85617" y="32348"/>
                    <a:pt x="87801" y="31928"/>
                    <a:pt x="89649" y="31256"/>
                  </a:cubicBezTo>
                  <a:cubicBezTo>
                    <a:pt x="91582" y="30500"/>
                    <a:pt x="93010" y="29407"/>
                    <a:pt x="94102" y="27979"/>
                  </a:cubicBezTo>
                  <a:cubicBezTo>
                    <a:pt x="95111" y="26635"/>
                    <a:pt x="95615" y="25038"/>
                    <a:pt x="95615" y="23190"/>
                  </a:cubicBezTo>
                  <a:cubicBezTo>
                    <a:pt x="95615" y="21426"/>
                    <a:pt x="95279" y="19997"/>
                    <a:pt x="94523" y="18821"/>
                  </a:cubicBezTo>
                  <a:cubicBezTo>
                    <a:pt x="93766" y="17729"/>
                    <a:pt x="92506" y="16721"/>
                    <a:pt x="90910" y="15964"/>
                  </a:cubicBezTo>
                  <a:cubicBezTo>
                    <a:pt x="89229" y="15208"/>
                    <a:pt x="86961" y="14536"/>
                    <a:pt x="84188" y="14032"/>
                  </a:cubicBezTo>
                  <a:cubicBezTo>
                    <a:pt x="81163" y="13528"/>
                    <a:pt x="79063" y="12856"/>
                    <a:pt x="77887" y="12100"/>
                  </a:cubicBezTo>
                  <a:cubicBezTo>
                    <a:pt x="76710" y="11343"/>
                    <a:pt x="76122" y="10335"/>
                    <a:pt x="76122" y="9075"/>
                  </a:cubicBezTo>
                  <a:cubicBezTo>
                    <a:pt x="76122" y="7731"/>
                    <a:pt x="76710" y="6638"/>
                    <a:pt x="77887" y="5714"/>
                  </a:cubicBezTo>
                  <a:cubicBezTo>
                    <a:pt x="79147" y="4874"/>
                    <a:pt x="80827" y="4454"/>
                    <a:pt x="83012" y="4454"/>
                  </a:cubicBezTo>
                  <a:cubicBezTo>
                    <a:pt x="85196" y="4454"/>
                    <a:pt x="86961" y="4874"/>
                    <a:pt x="88305" y="5714"/>
                  </a:cubicBezTo>
                  <a:cubicBezTo>
                    <a:pt x="89061" y="6218"/>
                    <a:pt x="89733" y="6806"/>
                    <a:pt x="90322" y="7563"/>
                  </a:cubicBezTo>
                  <a:cubicBezTo>
                    <a:pt x="90794" y="8177"/>
                    <a:pt x="91505" y="8499"/>
                    <a:pt x="92232" y="8499"/>
                  </a:cubicBezTo>
                  <a:cubicBezTo>
                    <a:pt x="92797" y="8499"/>
                    <a:pt x="93372" y="8303"/>
                    <a:pt x="93850" y="7899"/>
                  </a:cubicBezTo>
                  <a:cubicBezTo>
                    <a:pt x="94859" y="6974"/>
                    <a:pt x="94943" y="5462"/>
                    <a:pt x="94018" y="4454"/>
                  </a:cubicBezTo>
                  <a:cubicBezTo>
                    <a:pt x="92926" y="3278"/>
                    <a:pt x="91750" y="2269"/>
                    <a:pt x="90322" y="1597"/>
                  </a:cubicBezTo>
                  <a:cubicBezTo>
                    <a:pt x="88305" y="505"/>
                    <a:pt x="85869" y="1"/>
                    <a:pt x="82928" y="1"/>
                  </a:cubicBezTo>
                  <a:close/>
                </a:path>
              </a:pathLst>
            </a:custGeom>
            <a:solidFill>
              <a:srgbClr val="0C32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86;p6">
              <a:extLst>
                <a:ext uri="{FF2B5EF4-FFF2-40B4-BE49-F238E27FC236}">
                  <a16:creationId xmlns:a16="http://schemas.microsoft.com/office/drawing/2014/main" id="{1256C7F1-3C3F-5761-2810-04ADEF7EF7B0}"/>
                </a:ext>
              </a:extLst>
            </p:cNvPr>
            <p:cNvSpPr/>
            <p:nvPr/>
          </p:nvSpPr>
          <p:spPr>
            <a:xfrm>
              <a:off x="1019500" y="2421025"/>
              <a:ext cx="1991275" cy="999975"/>
            </a:xfrm>
            <a:custGeom>
              <a:avLst/>
              <a:gdLst/>
              <a:ahLst/>
              <a:cxnLst/>
              <a:rect l="l" t="t" r="r" b="b"/>
              <a:pathLst>
                <a:path w="79651" h="39999" extrusionOk="0">
                  <a:moveTo>
                    <a:pt x="74525" y="11745"/>
                  </a:moveTo>
                  <a:cubicBezTo>
                    <a:pt x="74189" y="11745"/>
                    <a:pt x="73853" y="11871"/>
                    <a:pt x="73601" y="12123"/>
                  </a:cubicBezTo>
                  <a:cubicBezTo>
                    <a:pt x="73097" y="12711"/>
                    <a:pt x="73097" y="13636"/>
                    <a:pt x="73853" y="14140"/>
                  </a:cubicBezTo>
                  <a:cubicBezTo>
                    <a:pt x="74063" y="14266"/>
                    <a:pt x="74315" y="14329"/>
                    <a:pt x="74567" y="14329"/>
                  </a:cubicBezTo>
                  <a:cubicBezTo>
                    <a:pt x="74820" y="14329"/>
                    <a:pt x="75072" y="14266"/>
                    <a:pt x="75282" y="14140"/>
                  </a:cubicBezTo>
                  <a:cubicBezTo>
                    <a:pt x="75954" y="13636"/>
                    <a:pt x="76038" y="12711"/>
                    <a:pt x="75450" y="12123"/>
                  </a:cubicBezTo>
                  <a:cubicBezTo>
                    <a:pt x="75198" y="11871"/>
                    <a:pt x="74862" y="11745"/>
                    <a:pt x="74525" y="11745"/>
                  </a:cubicBezTo>
                  <a:close/>
                  <a:moveTo>
                    <a:pt x="72544" y="7616"/>
                  </a:moveTo>
                  <a:cubicBezTo>
                    <a:pt x="72917" y="7616"/>
                    <a:pt x="73299" y="7660"/>
                    <a:pt x="73685" y="7754"/>
                  </a:cubicBezTo>
                  <a:cubicBezTo>
                    <a:pt x="75450" y="8174"/>
                    <a:pt x="76878" y="9603"/>
                    <a:pt x="77298" y="11283"/>
                  </a:cubicBezTo>
                  <a:cubicBezTo>
                    <a:pt x="77977" y="14374"/>
                    <a:pt x="75611" y="17195"/>
                    <a:pt x="72629" y="17195"/>
                  </a:cubicBezTo>
                  <a:cubicBezTo>
                    <a:pt x="72287" y="17195"/>
                    <a:pt x="71938" y="17158"/>
                    <a:pt x="71585" y="17080"/>
                  </a:cubicBezTo>
                  <a:cubicBezTo>
                    <a:pt x="69820" y="16660"/>
                    <a:pt x="68392" y="15232"/>
                    <a:pt x="67972" y="13468"/>
                  </a:cubicBezTo>
                  <a:cubicBezTo>
                    <a:pt x="67226" y="10409"/>
                    <a:pt x="69593" y="7616"/>
                    <a:pt x="72544" y="7616"/>
                  </a:cubicBezTo>
                  <a:close/>
                  <a:moveTo>
                    <a:pt x="61022" y="1"/>
                  </a:moveTo>
                  <a:cubicBezTo>
                    <a:pt x="60565" y="1"/>
                    <a:pt x="60158" y="407"/>
                    <a:pt x="60158" y="865"/>
                  </a:cubicBezTo>
                  <a:cubicBezTo>
                    <a:pt x="60158" y="2629"/>
                    <a:pt x="60242" y="4982"/>
                    <a:pt x="60242" y="7250"/>
                  </a:cubicBezTo>
                  <a:cubicBezTo>
                    <a:pt x="58982" y="5990"/>
                    <a:pt x="56965" y="5234"/>
                    <a:pt x="55453" y="4562"/>
                  </a:cubicBezTo>
                  <a:cubicBezTo>
                    <a:pt x="53689" y="3721"/>
                    <a:pt x="51924" y="3049"/>
                    <a:pt x="50076" y="2461"/>
                  </a:cubicBezTo>
                  <a:cubicBezTo>
                    <a:pt x="46379" y="1369"/>
                    <a:pt x="42514" y="613"/>
                    <a:pt x="38649" y="277"/>
                  </a:cubicBezTo>
                  <a:cubicBezTo>
                    <a:pt x="37134" y="102"/>
                    <a:pt x="35610" y="18"/>
                    <a:pt x="34085" y="18"/>
                  </a:cubicBezTo>
                  <a:cubicBezTo>
                    <a:pt x="31213" y="18"/>
                    <a:pt x="28342" y="316"/>
                    <a:pt x="25542" y="865"/>
                  </a:cubicBezTo>
                  <a:cubicBezTo>
                    <a:pt x="18484" y="2377"/>
                    <a:pt x="11511" y="5738"/>
                    <a:pt x="6218" y="10779"/>
                  </a:cubicBezTo>
                  <a:cubicBezTo>
                    <a:pt x="3025" y="13804"/>
                    <a:pt x="420" y="18173"/>
                    <a:pt x="252" y="22542"/>
                  </a:cubicBezTo>
                  <a:cubicBezTo>
                    <a:pt x="0" y="28843"/>
                    <a:pt x="1765" y="32204"/>
                    <a:pt x="4957" y="35649"/>
                  </a:cubicBezTo>
                  <a:cubicBezTo>
                    <a:pt x="7574" y="38437"/>
                    <a:pt x="11745" y="39998"/>
                    <a:pt x="15795" y="39998"/>
                  </a:cubicBezTo>
                  <a:cubicBezTo>
                    <a:pt x="19677" y="39998"/>
                    <a:pt x="23447" y="38563"/>
                    <a:pt x="25626" y="35396"/>
                  </a:cubicBezTo>
                  <a:cubicBezTo>
                    <a:pt x="27643" y="32456"/>
                    <a:pt x="28063" y="28423"/>
                    <a:pt x="26634" y="25230"/>
                  </a:cubicBezTo>
                  <a:cubicBezTo>
                    <a:pt x="25122" y="21953"/>
                    <a:pt x="21761" y="19601"/>
                    <a:pt x="18232" y="19517"/>
                  </a:cubicBezTo>
                  <a:cubicBezTo>
                    <a:pt x="18085" y="19508"/>
                    <a:pt x="17938" y="19504"/>
                    <a:pt x="17790" y="19504"/>
                  </a:cubicBezTo>
                  <a:cubicBezTo>
                    <a:pt x="15154" y="19504"/>
                    <a:pt x="12466" y="20915"/>
                    <a:pt x="11511" y="23382"/>
                  </a:cubicBezTo>
                  <a:cubicBezTo>
                    <a:pt x="10671" y="25314"/>
                    <a:pt x="11091" y="27667"/>
                    <a:pt x="12603" y="29179"/>
                  </a:cubicBezTo>
                  <a:cubicBezTo>
                    <a:pt x="13113" y="29689"/>
                    <a:pt x="13750" y="30136"/>
                    <a:pt x="14458" y="30136"/>
                  </a:cubicBezTo>
                  <a:cubicBezTo>
                    <a:pt x="14566" y="30136"/>
                    <a:pt x="14676" y="30126"/>
                    <a:pt x="14788" y="30103"/>
                  </a:cubicBezTo>
                  <a:cubicBezTo>
                    <a:pt x="15292" y="30019"/>
                    <a:pt x="15712" y="29599"/>
                    <a:pt x="15796" y="29095"/>
                  </a:cubicBezTo>
                  <a:cubicBezTo>
                    <a:pt x="15880" y="28339"/>
                    <a:pt x="15208" y="27835"/>
                    <a:pt x="14872" y="27331"/>
                  </a:cubicBezTo>
                  <a:cubicBezTo>
                    <a:pt x="14115" y="26238"/>
                    <a:pt x="14284" y="24726"/>
                    <a:pt x="15208" y="23802"/>
                  </a:cubicBezTo>
                  <a:cubicBezTo>
                    <a:pt x="15964" y="23130"/>
                    <a:pt x="17056" y="22878"/>
                    <a:pt x="18148" y="22878"/>
                  </a:cubicBezTo>
                  <a:cubicBezTo>
                    <a:pt x="19157" y="22878"/>
                    <a:pt x="20165" y="23046"/>
                    <a:pt x="21005" y="23550"/>
                  </a:cubicBezTo>
                  <a:cubicBezTo>
                    <a:pt x="22181" y="24222"/>
                    <a:pt x="23022" y="25566"/>
                    <a:pt x="23274" y="26911"/>
                  </a:cubicBezTo>
                  <a:cubicBezTo>
                    <a:pt x="24114" y="31027"/>
                    <a:pt x="20753" y="34388"/>
                    <a:pt x="16300" y="34640"/>
                  </a:cubicBezTo>
                  <a:cubicBezTo>
                    <a:pt x="16154" y="34646"/>
                    <a:pt x="16008" y="34648"/>
                    <a:pt x="15862" y="34648"/>
                  </a:cubicBezTo>
                  <a:cubicBezTo>
                    <a:pt x="13658" y="34648"/>
                    <a:pt x="11485" y="34048"/>
                    <a:pt x="9830" y="32708"/>
                  </a:cubicBezTo>
                  <a:cubicBezTo>
                    <a:pt x="5209" y="29011"/>
                    <a:pt x="4117" y="21533"/>
                    <a:pt x="9326" y="17501"/>
                  </a:cubicBezTo>
                  <a:cubicBezTo>
                    <a:pt x="11787" y="15624"/>
                    <a:pt x="14579" y="14906"/>
                    <a:pt x="17209" y="14906"/>
                  </a:cubicBezTo>
                  <a:cubicBezTo>
                    <a:pt x="19877" y="14906"/>
                    <a:pt x="22378" y="15645"/>
                    <a:pt x="24198" y="16660"/>
                  </a:cubicBezTo>
                  <a:cubicBezTo>
                    <a:pt x="27223" y="18257"/>
                    <a:pt x="29407" y="20861"/>
                    <a:pt x="31087" y="23718"/>
                  </a:cubicBezTo>
                  <a:cubicBezTo>
                    <a:pt x="31928" y="25146"/>
                    <a:pt x="32600" y="26659"/>
                    <a:pt x="33272" y="28171"/>
                  </a:cubicBezTo>
                  <a:cubicBezTo>
                    <a:pt x="33944" y="29599"/>
                    <a:pt x="34532" y="31112"/>
                    <a:pt x="35792" y="32204"/>
                  </a:cubicBezTo>
                  <a:cubicBezTo>
                    <a:pt x="36633" y="32876"/>
                    <a:pt x="37641" y="32876"/>
                    <a:pt x="38733" y="32876"/>
                  </a:cubicBezTo>
                  <a:lnTo>
                    <a:pt x="45035" y="32876"/>
                  </a:lnTo>
                  <a:cubicBezTo>
                    <a:pt x="45959" y="32876"/>
                    <a:pt x="45707" y="32288"/>
                    <a:pt x="45371" y="31952"/>
                  </a:cubicBezTo>
                  <a:cubicBezTo>
                    <a:pt x="44531" y="31112"/>
                    <a:pt x="43354" y="30859"/>
                    <a:pt x="42178" y="30607"/>
                  </a:cubicBezTo>
                  <a:cubicBezTo>
                    <a:pt x="39657" y="29851"/>
                    <a:pt x="39909" y="26490"/>
                    <a:pt x="40666" y="26490"/>
                  </a:cubicBezTo>
                  <a:cubicBezTo>
                    <a:pt x="42934" y="26490"/>
                    <a:pt x="42934" y="26575"/>
                    <a:pt x="44951" y="26575"/>
                  </a:cubicBezTo>
                  <a:cubicBezTo>
                    <a:pt x="45993" y="26544"/>
                    <a:pt x="46777" y="26502"/>
                    <a:pt x="47460" y="26502"/>
                  </a:cubicBezTo>
                  <a:cubicBezTo>
                    <a:pt x="48649" y="26502"/>
                    <a:pt x="49528" y="26629"/>
                    <a:pt x="50916" y="27163"/>
                  </a:cubicBezTo>
                  <a:cubicBezTo>
                    <a:pt x="52176" y="27583"/>
                    <a:pt x="53269" y="28759"/>
                    <a:pt x="54025" y="29851"/>
                  </a:cubicBezTo>
                  <a:cubicBezTo>
                    <a:pt x="54445" y="30439"/>
                    <a:pt x="54781" y="30943"/>
                    <a:pt x="54949" y="31532"/>
                  </a:cubicBezTo>
                  <a:cubicBezTo>
                    <a:pt x="55117" y="31952"/>
                    <a:pt x="55285" y="32456"/>
                    <a:pt x="55621" y="32624"/>
                  </a:cubicBezTo>
                  <a:lnTo>
                    <a:pt x="55705" y="32624"/>
                  </a:lnTo>
                  <a:cubicBezTo>
                    <a:pt x="56153" y="32848"/>
                    <a:pt x="57124" y="32885"/>
                    <a:pt x="57722" y="32885"/>
                  </a:cubicBezTo>
                  <a:cubicBezTo>
                    <a:pt x="58020" y="32885"/>
                    <a:pt x="58226" y="32876"/>
                    <a:pt x="58226" y="32876"/>
                  </a:cubicBezTo>
                  <a:lnTo>
                    <a:pt x="61586" y="32876"/>
                  </a:lnTo>
                  <a:cubicBezTo>
                    <a:pt x="61839" y="32876"/>
                    <a:pt x="64359" y="32876"/>
                    <a:pt x="64275" y="32624"/>
                  </a:cubicBezTo>
                  <a:cubicBezTo>
                    <a:pt x="63939" y="31280"/>
                    <a:pt x="62427" y="31027"/>
                    <a:pt x="61250" y="30355"/>
                  </a:cubicBezTo>
                  <a:cubicBezTo>
                    <a:pt x="60158" y="29683"/>
                    <a:pt x="59150" y="28927"/>
                    <a:pt x="58646" y="27667"/>
                  </a:cubicBezTo>
                  <a:cubicBezTo>
                    <a:pt x="58394" y="26995"/>
                    <a:pt x="58562" y="25482"/>
                    <a:pt x="58982" y="24978"/>
                  </a:cubicBezTo>
                  <a:cubicBezTo>
                    <a:pt x="59318" y="24558"/>
                    <a:pt x="59738" y="24306"/>
                    <a:pt x="60242" y="24222"/>
                  </a:cubicBezTo>
                  <a:cubicBezTo>
                    <a:pt x="60410" y="24194"/>
                    <a:pt x="60588" y="24185"/>
                    <a:pt x="60768" y="24185"/>
                  </a:cubicBezTo>
                  <a:cubicBezTo>
                    <a:pt x="61129" y="24185"/>
                    <a:pt x="61502" y="24222"/>
                    <a:pt x="61839" y="24222"/>
                  </a:cubicBezTo>
                  <a:cubicBezTo>
                    <a:pt x="62511" y="24306"/>
                    <a:pt x="63183" y="24474"/>
                    <a:pt x="63855" y="24558"/>
                  </a:cubicBezTo>
                  <a:cubicBezTo>
                    <a:pt x="65115" y="24726"/>
                    <a:pt x="66376" y="24726"/>
                    <a:pt x="67636" y="24726"/>
                  </a:cubicBezTo>
                  <a:cubicBezTo>
                    <a:pt x="69820" y="24642"/>
                    <a:pt x="71921" y="24306"/>
                    <a:pt x="73937" y="23634"/>
                  </a:cubicBezTo>
                  <a:cubicBezTo>
                    <a:pt x="75366" y="23130"/>
                    <a:pt x="76710" y="22542"/>
                    <a:pt x="77886" y="21617"/>
                  </a:cubicBezTo>
                  <a:cubicBezTo>
                    <a:pt x="78782" y="20945"/>
                    <a:pt x="78932" y="20759"/>
                    <a:pt x="78533" y="20759"/>
                  </a:cubicBezTo>
                  <a:cubicBezTo>
                    <a:pt x="78334" y="20759"/>
                    <a:pt x="77998" y="20805"/>
                    <a:pt x="77550" y="20861"/>
                  </a:cubicBezTo>
                  <a:cubicBezTo>
                    <a:pt x="76566" y="20960"/>
                    <a:pt x="75581" y="21000"/>
                    <a:pt x="74614" y="21000"/>
                  </a:cubicBezTo>
                  <a:cubicBezTo>
                    <a:pt x="73930" y="21000"/>
                    <a:pt x="73254" y="20980"/>
                    <a:pt x="72593" y="20945"/>
                  </a:cubicBezTo>
                  <a:cubicBezTo>
                    <a:pt x="70997" y="20861"/>
                    <a:pt x="69484" y="20693"/>
                    <a:pt x="68140" y="20021"/>
                  </a:cubicBezTo>
                  <a:cubicBezTo>
                    <a:pt x="67048" y="19433"/>
                    <a:pt x="66039" y="18845"/>
                    <a:pt x="65199" y="18005"/>
                  </a:cubicBezTo>
                  <a:cubicBezTo>
                    <a:pt x="65115" y="17837"/>
                    <a:pt x="65031" y="17416"/>
                    <a:pt x="65199" y="17164"/>
                  </a:cubicBezTo>
                  <a:cubicBezTo>
                    <a:pt x="65296" y="17100"/>
                    <a:pt x="65429" y="17073"/>
                    <a:pt x="65566" y="17073"/>
                  </a:cubicBezTo>
                  <a:cubicBezTo>
                    <a:pt x="65787" y="17073"/>
                    <a:pt x="66020" y="17145"/>
                    <a:pt x="66123" y="17248"/>
                  </a:cubicBezTo>
                  <a:cubicBezTo>
                    <a:pt x="67636" y="18509"/>
                    <a:pt x="69904" y="19517"/>
                    <a:pt x="72257" y="19685"/>
                  </a:cubicBezTo>
                  <a:cubicBezTo>
                    <a:pt x="73097" y="19685"/>
                    <a:pt x="73900" y="19722"/>
                    <a:pt x="74715" y="19722"/>
                  </a:cubicBezTo>
                  <a:cubicBezTo>
                    <a:pt x="75123" y="19722"/>
                    <a:pt x="75534" y="19713"/>
                    <a:pt x="75954" y="19685"/>
                  </a:cubicBezTo>
                  <a:lnTo>
                    <a:pt x="78222" y="19685"/>
                  </a:lnTo>
                  <a:cubicBezTo>
                    <a:pt x="78334" y="19685"/>
                    <a:pt x="78502" y="19694"/>
                    <a:pt x="78683" y="19694"/>
                  </a:cubicBezTo>
                  <a:cubicBezTo>
                    <a:pt x="79044" y="19694"/>
                    <a:pt x="79455" y="19657"/>
                    <a:pt x="79567" y="19433"/>
                  </a:cubicBezTo>
                  <a:cubicBezTo>
                    <a:pt x="79651" y="19265"/>
                    <a:pt x="79651" y="19181"/>
                    <a:pt x="79651" y="19097"/>
                  </a:cubicBezTo>
                  <a:cubicBezTo>
                    <a:pt x="79483" y="13972"/>
                    <a:pt x="79062" y="8258"/>
                    <a:pt x="73769" y="5822"/>
                  </a:cubicBezTo>
                  <a:cubicBezTo>
                    <a:pt x="69820" y="4058"/>
                    <a:pt x="63855" y="1285"/>
                    <a:pt x="61418" y="109"/>
                  </a:cubicBezTo>
                  <a:cubicBezTo>
                    <a:pt x="61288" y="34"/>
                    <a:pt x="61153" y="1"/>
                    <a:pt x="61022" y="1"/>
                  </a:cubicBezTo>
                  <a:close/>
                </a:path>
              </a:pathLst>
            </a:custGeom>
            <a:solidFill>
              <a:srgbClr val="30BA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" name="Google Shape;79;p6">
            <a:extLst>
              <a:ext uri="{FF2B5EF4-FFF2-40B4-BE49-F238E27FC236}">
                <a16:creationId xmlns:a16="http://schemas.microsoft.com/office/drawing/2014/main" id="{7C37ECB1-54BE-25F5-1FDD-D3DAA764457A}"/>
              </a:ext>
            </a:extLst>
          </p:cNvPr>
          <p:cNvSpPr/>
          <p:nvPr userDrawn="1"/>
        </p:nvSpPr>
        <p:spPr>
          <a:xfrm>
            <a:off x="7206025" y="4796325"/>
            <a:ext cx="19380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" name="Google Shape;80;p6">
            <a:extLst>
              <a:ext uri="{FF2B5EF4-FFF2-40B4-BE49-F238E27FC236}">
                <a16:creationId xmlns:a16="http://schemas.microsoft.com/office/drawing/2014/main" id="{5AF96F54-B24B-0EA7-D460-921A203E2550}"/>
              </a:ext>
            </a:extLst>
          </p:cNvPr>
          <p:cNvSpPr/>
          <p:nvPr userDrawn="1"/>
        </p:nvSpPr>
        <p:spPr>
          <a:xfrm>
            <a:off x="6209925" y="4796325"/>
            <a:ext cx="6627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" name="Google Shape;81;p6">
            <a:extLst>
              <a:ext uri="{FF2B5EF4-FFF2-40B4-BE49-F238E27FC236}">
                <a16:creationId xmlns:a16="http://schemas.microsoft.com/office/drawing/2014/main" id="{A59A29DF-BE26-B8B6-D174-3033882519CB}"/>
              </a:ext>
            </a:extLst>
          </p:cNvPr>
          <p:cNvSpPr/>
          <p:nvPr userDrawn="1"/>
        </p:nvSpPr>
        <p:spPr>
          <a:xfrm>
            <a:off x="4564413" y="4796325"/>
            <a:ext cx="16455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" name="Google Shape;82;p6">
            <a:extLst>
              <a:ext uri="{FF2B5EF4-FFF2-40B4-BE49-F238E27FC236}">
                <a16:creationId xmlns:a16="http://schemas.microsoft.com/office/drawing/2014/main" id="{B3DB1785-0A95-7950-93EC-E645A50A9215}"/>
              </a:ext>
            </a:extLst>
          </p:cNvPr>
          <p:cNvSpPr/>
          <p:nvPr userDrawn="1"/>
        </p:nvSpPr>
        <p:spPr>
          <a:xfrm>
            <a:off x="6872625" y="4796325"/>
            <a:ext cx="3333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rgbClr val="30BA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42837" y="2534034"/>
            <a:ext cx="6379197" cy="1791531"/>
          </a:xfrm>
        </p:spPr>
        <p:txBody>
          <a:bodyPr anchor="t"/>
          <a:lstStyle>
            <a:lvl1pPr algn="l">
              <a:defRPr sz="44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837" y="1337632"/>
            <a:ext cx="6379197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oogle Shape;200;p16">
            <a:extLst>
              <a:ext uri="{FF2B5EF4-FFF2-40B4-BE49-F238E27FC236}">
                <a16:creationId xmlns:a16="http://schemas.microsoft.com/office/drawing/2014/main" id="{556AAA44-9A69-3010-628B-6E5BDA3B22D9}"/>
              </a:ext>
            </a:extLst>
          </p:cNvPr>
          <p:cNvGrpSpPr/>
          <p:nvPr userDrawn="1"/>
        </p:nvGrpSpPr>
        <p:grpSpPr>
          <a:xfrm>
            <a:off x="642837" y="729718"/>
            <a:ext cx="1987193" cy="358991"/>
            <a:chOff x="1019500" y="2421025"/>
            <a:chExt cx="5536900" cy="999975"/>
          </a:xfrm>
        </p:grpSpPr>
        <p:sp>
          <p:nvSpPr>
            <p:cNvPr id="11" name="Google Shape;201;p16">
              <a:extLst>
                <a:ext uri="{FF2B5EF4-FFF2-40B4-BE49-F238E27FC236}">
                  <a16:creationId xmlns:a16="http://schemas.microsoft.com/office/drawing/2014/main" id="{C1A9827B-6F1E-D35E-4C60-C16CC0A6EEAB}"/>
                </a:ext>
              </a:extLst>
            </p:cNvPr>
            <p:cNvSpPr/>
            <p:nvPr/>
          </p:nvSpPr>
          <p:spPr>
            <a:xfrm>
              <a:off x="3348925" y="2444725"/>
              <a:ext cx="3207475" cy="808700"/>
            </a:xfrm>
            <a:custGeom>
              <a:avLst/>
              <a:gdLst/>
              <a:ahLst/>
              <a:cxnLst/>
              <a:rect l="l" t="t" r="r" b="b"/>
              <a:pathLst>
                <a:path w="128299" h="32348" extrusionOk="0">
                  <a:moveTo>
                    <a:pt x="111747" y="421"/>
                  </a:moveTo>
                  <a:cubicBezTo>
                    <a:pt x="108218" y="421"/>
                    <a:pt x="105277" y="3362"/>
                    <a:pt x="105277" y="6890"/>
                  </a:cubicBezTo>
                  <a:lnTo>
                    <a:pt x="105277" y="25458"/>
                  </a:lnTo>
                  <a:cubicBezTo>
                    <a:pt x="105277" y="28987"/>
                    <a:pt x="108218" y="31928"/>
                    <a:pt x="111747" y="31928"/>
                  </a:cubicBezTo>
                  <a:lnTo>
                    <a:pt x="126030" y="31928"/>
                  </a:lnTo>
                  <a:cubicBezTo>
                    <a:pt x="127290" y="31928"/>
                    <a:pt x="128298" y="30920"/>
                    <a:pt x="128298" y="29659"/>
                  </a:cubicBezTo>
                  <a:cubicBezTo>
                    <a:pt x="128298" y="28483"/>
                    <a:pt x="127290" y="27475"/>
                    <a:pt x="126030" y="27475"/>
                  </a:cubicBezTo>
                  <a:lnTo>
                    <a:pt x="111747" y="27475"/>
                  </a:lnTo>
                  <a:cubicBezTo>
                    <a:pt x="110654" y="27475"/>
                    <a:pt x="109814" y="26551"/>
                    <a:pt x="109814" y="25458"/>
                  </a:cubicBezTo>
                  <a:lnTo>
                    <a:pt x="109814" y="18233"/>
                  </a:lnTo>
                  <a:lnTo>
                    <a:pt x="123509" y="18233"/>
                  </a:lnTo>
                  <a:cubicBezTo>
                    <a:pt x="124686" y="18233"/>
                    <a:pt x="125694" y="17309"/>
                    <a:pt x="125694" y="16132"/>
                  </a:cubicBezTo>
                  <a:cubicBezTo>
                    <a:pt x="125694" y="14956"/>
                    <a:pt x="124686" y="13948"/>
                    <a:pt x="123509" y="13948"/>
                  </a:cubicBezTo>
                  <a:lnTo>
                    <a:pt x="109814" y="13948"/>
                  </a:lnTo>
                  <a:lnTo>
                    <a:pt x="109814" y="6890"/>
                  </a:lnTo>
                  <a:cubicBezTo>
                    <a:pt x="109814" y="5798"/>
                    <a:pt x="110654" y="4874"/>
                    <a:pt x="111747" y="4874"/>
                  </a:cubicBezTo>
                  <a:lnTo>
                    <a:pt x="126030" y="4874"/>
                  </a:lnTo>
                  <a:cubicBezTo>
                    <a:pt x="127290" y="4874"/>
                    <a:pt x="128298" y="3866"/>
                    <a:pt x="128298" y="2689"/>
                  </a:cubicBezTo>
                  <a:cubicBezTo>
                    <a:pt x="128298" y="1429"/>
                    <a:pt x="127290" y="421"/>
                    <a:pt x="126030" y="421"/>
                  </a:cubicBezTo>
                  <a:close/>
                  <a:moveTo>
                    <a:pt x="12772" y="1"/>
                  </a:moveTo>
                  <a:cubicBezTo>
                    <a:pt x="10335" y="1"/>
                    <a:pt x="8151" y="421"/>
                    <a:pt x="6302" y="1345"/>
                  </a:cubicBezTo>
                  <a:cubicBezTo>
                    <a:pt x="4454" y="2185"/>
                    <a:pt x="3025" y="3362"/>
                    <a:pt x="2017" y="4790"/>
                  </a:cubicBezTo>
                  <a:cubicBezTo>
                    <a:pt x="1009" y="6218"/>
                    <a:pt x="589" y="7815"/>
                    <a:pt x="589" y="9663"/>
                  </a:cubicBezTo>
                  <a:cubicBezTo>
                    <a:pt x="589" y="11343"/>
                    <a:pt x="925" y="12772"/>
                    <a:pt x="1681" y="13864"/>
                  </a:cubicBezTo>
                  <a:cubicBezTo>
                    <a:pt x="2521" y="15040"/>
                    <a:pt x="3782" y="16048"/>
                    <a:pt x="5462" y="16889"/>
                  </a:cubicBezTo>
                  <a:cubicBezTo>
                    <a:pt x="7142" y="17645"/>
                    <a:pt x="9495" y="18317"/>
                    <a:pt x="12352" y="18821"/>
                  </a:cubicBezTo>
                  <a:cubicBezTo>
                    <a:pt x="15208" y="19409"/>
                    <a:pt x="17225" y="19997"/>
                    <a:pt x="18401" y="20669"/>
                  </a:cubicBezTo>
                  <a:cubicBezTo>
                    <a:pt x="19577" y="21426"/>
                    <a:pt x="20165" y="22350"/>
                    <a:pt x="20165" y="23442"/>
                  </a:cubicBezTo>
                  <a:cubicBezTo>
                    <a:pt x="20165" y="24870"/>
                    <a:pt x="19493" y="25963"/>
                    <a:pt x="18233" y="26719"/>
                  </a:cubicBezTo>
                  <a:cubicBezTo>
                    <a:pt x="16889" y="27559"/>
                    <a:pt x="15124" y="27895"/>
                    <a:pt x="12940" y="27895"/>
                  </a:cubicBezTo>
                  <a:cubicBezTo>
                    <a:pt x="10503" y="27895"/>
                    <a:pt x="8571" y="27475"/>
                    <a:pt x="6974" y="26635"/>
                  </a:cubicBezTo>
                  <a:cubicBezTo>
                    <a:pt x="6050" y="26047"/>
                    <a:pt x="5210" y="25374"/>
                    <a:pt x="4454" y="24618"/>
                  </a:cubicBezTo>
                  <a:cubicBezTo>
                    <a:pt x="4016" y="24049"/>
                    <a:pt x="3351" y="23777"/>
                    <a:pt x="2671" y="23777"/>
                  </a:cubicBezTo>
                  <a:cubicBezTo>
                    <a:pt x="2045" y="23777"/>
                    <a:pt x="1408" y="24007"/>
                    <a:pt x="925" y="24450"/>
                  </a:cubicBezTo>
                  <a:cubicBezTo>
                    <a:pt x="85" y="25374"/>
                    <a:pt x="1" y="26887"/>
                    <a:pt x="841" y="27811"/>
                  </a:cubicBezTo>
                  <a:cubicBezTo>
                    <a:pt x="3530" y="30836"/>
                    <a:pt x="7562" y="32348"/>
                    <a:pt x="12940" y="32348"/>
                  </a:cubicBezTo>
                  <a:cubicBezTo>
                    <a:pt x="15460" y="32348"/>
                    <a:pt x="17645" y="32012"/>
                    <a:pt x="19493" y="31256"/>
                  </a:cubicBezTo>
                  <a:cubicBezTo>
                    <a:pt x="21342" y="30500"/>
                    <a:pt x="22854" y="29407"/>
                    <a:pt x="23862" y="27979"/>
                  </a:cubicBezTo>
                  <a:cubicBezTo>
                    <a:pt x="24955" y="26635"/>
                    <a:pt x="25459" y="25038"/>
                    <a:pt x="25459" y="23190"/>
                  </a:cubicBezTo>
                  <a:cubicBezTo>
                    <a:pt x="25459" y="21426"/>
                    <a:pt x="25123" y="19997"/>
                    <a:pt x="24282" y="18905"/>
                  </a:cubicBezTo>
                  <a:cubicBezTo>
                    <a:pt x="23526" y="17729"/>
                    <a:pt x="22350" y="16721"/>
                    <a:pt x="20670" y="15964"/>
                  </a:cubicBezTo>
                  <a:cubicBezTo>
                    <a:pt x="18989" y="15208"/>
                    <a:pt x="16805" y="14536"/>
                    <a:pt x="13948" y="14032"/>
                  </a:cubicBezTo>
                  <a:cubicBezTo>
                    <a:pt x="10923" y="13528"/>
                    <a:pt x="8823" y="12856"/>
                    <a:pt x="7647" y="12100"/>
                  </a:cubicBezTo>
                  <a:cubicBezTo>
                    <a:pt x="6554" y="11343"/>
                    <a:pt x="5966" y="10335"/>
                    <a:pt x="5966" y="9075"/>
                  </a:cubicBezTo>
                  <a:cubicBezTo>
                    <a:pt x="5966" y="7731"/>
                    <a:pt x="6554" y="6638"/>
                    <a:pt x="7731" y="5714"/>
                  </a:cubicBezTo>
                  <a:cubicBezTo>
                    <a:pt x="8907" y="4874"/>
                    <a:pt x="10671" y="4454"/>
                    <a:pt x="12856" y="4454"/>
                  </a:cubicBezTo>
                  <a:cubicBezTo>
                    <a:pt x="15040" y="4454"/>
                    <a:pt x="16805" y="4874"/>
                    <a:pt x="18149" y="5714"/>
                  </a:cubicBezTo>
                  <a:cubicBezTo>
                    <a:pt x="18821" y="6218"/>
                    <a:pt x="19493" y="6806"/>
                    <a:pt x="20081" y="7563"/>
                  </a:cubicBezTo>
                  <a:cubicBezTo>
                    <a:pt x="20601" y="8177"/>
                    <a:pt x="21333" y="8499"/>
                    <a:pt x="22068" y="8499"/>
                  </a:cubicBezTo>
                  <a:cubicBezTo>
                    <a:pt x="22641" y="8499"/>
                    <a:pt x="23216" y="8303"/>
                    <a:pt x="23694" y="7899"/>
                  </a:cubicBezTo>
                  <a:cubicBezTo>
                    <a:pt x="24618" y="6974"/>
                    <a:pt x="24702" y="5462"/>
                    <a:pt x="23862" y="4454"/>
                  </a:cubicBezTo>
                  <a:cubicBezTo>
                    <a:pt x="22770" y="3278"/>
                    <a:pt x="21510" y="2269"/>
                    <a:pt x="20165" y="1597"/>
                  </a:cubicBezTo>
                  <a:cubicBezTo>
                    <a:pt x="18149" y="589"/>
                    <a:pt x="15628" y="1"/>
                    <a:pt x="12772" y="1"/>
                  </a:cubicBezTo>
                  <a:close/>
                  <a:moveTo>
                    <a:pt x="37641" y="1"/>
                  </a:moveTo>
                  <a:cubicBezTo>
                    <a:pt x="36213" y="1"/>
                    <a:pt x="35121" y="1177"/>
                    <a:pt x="35121" y="2605"/>
                  </a:cubicBezTo>
                  <a:lnTo>
                    <a:pt x="35121" y="19829"/>
                  </a:lnTo>
                  <a:cubicBezTo>
                    <a:pt x="35121" y="23946"/>
                    <a:pt x="36213" y="27055"/>
                    <a:pt x="38398" y="29155"/>
                  </a:cubicBezTo>
                  <a:cubicBezTo>
                    <a:pt x="40582" y="31256"/>
                    <a:pt x="43775" y="32348"/>
                    <a:pt x="47976" y="32348"/>
                  </a:cubicBezTo>
                  <a:cubicBezTo>
                    <a:pt x="52093" y="32348"/>
                    <a:pt x="55286" y="31256"/>
                    <a:pt x="57470" y="29155"/>
                  </a:cubicBezTo>
                  <a:cubicBezTo>
                    <a:pt x="59655" y="27055"/>
                    <a:pt x="60747" y="23946"/>
                    <a:pt x="60747" y="19829"/>
                  </a:cubicBezTo>
                  <a:lnTo>
                    <a:pt x="60747" y="2605"/>
                  </a:lnTo>
                  <a:cubicBezTo>
                    <a:pt x="60747" y="1177"/>
                    <a:pt x="59655" y="1"/>
                    <a:pt x="58226" y="1"/>
                  </a:cubicBezTo>
                  <a:cubicBezTo>
                    <a:pt x="56798" y="1"/>
                    <a:pt x="55622" y="1177"/>
                    <a:pt x="55622" y="2605"/>
                  </a:cubicBezTo>
                  <a:lnTo>
                    <a:pt x="55622" y="19241"/>
                  </a:lnTo>
                  <a:cubicBezTo>
                    <a:pt x="55622" y="22182"/>
                    <a:pt x="55033" y="24366"/>
                    <a:pt x="53773" y="25795"/>
                  </a:cubicBezTo>
                  <a:cubicBezTo>
                    <a:pt x="52513" y="27223"/>
                    <a:pt x="50580" y="27895"/>
                    <a:pt x="47976" y="27895"/>
                  </a:cubicBezTo>
                  <a:cubicBezTo>
                    <a:pt x="45287" y="27895"/>
                    <a:pt x="43355" y="27223"/>
                    <a:pt x="42094" y="25795"/>
                  </a:cubicBezTo>
                  <a:cubicBezTo>
                    <a:pt x="40834" y="24366"/>
                    <a:pt x="40246" y="22182"/>
                    <a:pt x="40246" y="19241"/>
                  </a:cubicBezTo>
                  <a:lnTo>
                    <a:pt x="40246" y="2605"/>
                  </a:lnTo>
                  <a:cubicBezTo>
                    <a:pt x="40246" y="1177"/>
                    <a:pt x="39070" y="1"/>
                    <a:pt x="37641" y="1"/>
                  </a:cubicBezTo>
                  <a:close/>
                  <a:moveTo>
                    <a:pt x="82928" y="1"/>
                  </a:moveTo>
                  <a:cubicBezTo>
                    <a:pt x="80491" y="1"/>
                    <a:pt x="78307" y="421"/>
                    <a:pt x="76458" y="1261"/>
                  </a:cubicBezTo>
                  <a:cubicBezTo>
                    <a:pt x="74610" y="2185"/>
                    <a:pt x="73182" y="3278"/>
                    <a:pt x="72257" y="4790"/>
                  </a:cubicBezTo>
                  <a:cubicBezTo>
                    <a:pt x="71249" y="6218"/>
                    <a:pt x="70745" y="7815"/>
                    <a:pt x="70745" y="9579"/>
                  </a:cubicBezTo>
                  <a:cubicBezTo>
                    <a:pt x="70745" y="11259"/>
                    <a:pt x="71165" y="12688"/>
                    <a:pt x="71921" y="13864"/>
                  </a:cubicBezTo>
                  <a:cubicBezTo>
                    <a:pt x="72678" y="15040"/>
                    <a:pt x="73938" y="16048"/>
                    <a:pt x="75618" y="16805"/>
                  </a:cubicBezTo>
                  <a:cubicBezTo>
                    <a:pt x="77383" y="17645"/>
                    <a:pt x="79651" y="18317"/>
                    <a:pt x="82508" y="18821"/>
                  </a:cubicBezTo>
                  <a:cubicBezTo>
                    <a:pt x="85448" y="19409"/>
                    <a:pt x="87465" y="19997"/>
                    <a:pt x="88557" y="20669"/>
                  </a:cubicBezTo>
                  <a:cubicBezTo>
                    <a:pt x="89733" y="21426"/>
                    <a:pt x="90322" y="22266"/>
                    <a:pt x="90322" y="23442"/>
                  </a:cubicBezTo>
                  <a:cubicBezTo>
                    <a:pt x="90322" y="24870"/>
                    <a:pt x="89649" y="25963"/>
                    <a:pt x="88389" y="26719"/>
                  </a:cubicBezTo>
                  <a:cubicBezTo>
                    <a:pt x="87129" y="27559"/>
                    <a:pt x="85364" y="27895"/>
                    <a:pt x="83096" y="27895"/>
                  </a:cubicBezTo>
                  <a:cubicBezTo>
                    <a:pt x="80743" y="27895"/>
                    <a:pt x="78727" y="27475"/>
                    <a:pt x="77131" y="26551"/>
                  </a:cubicBezTo>
                  <a:cubicBezTo>
                    <a:pt x="76206" y="26047"/>
                    <a:pt x="75366" y="25374"/>
                    <a:pt x="74694" y="24534"/>
                  </a:cubicBezTo>
                  <a:cubicBezTo>
                    <a:pt x="74222" y="24019"/>
                    <a:pt x="73574" y="23767"/>
                    <a:pt x="72919" y="23767"/>
                  </a:cubicBezTo>
                  <a:cubicBezTo>
                    <a:pt x="72292" y="23767"/>
                    <a:pt x="71658" y="23998"/>
                    <a:pt x="71165" y="24450"/>
                  </a:cubicBezTo>
                  <a:cubicBezTo>
                    <a:pt x="70241" y="25374"/>
                    <a:pt x="70157" y="26887"/>
                    <a:pt x="70997" y="27811"/>
                  </a:cubicBezTo>
                  <a:cubicBezTo>
                    <a:pt x="73770" y="30836"/>
                    <a:pt x="77803" y="32348"/>
                    <a:pt x="83180" y="32348"/>
                  </a:cubicBezTo>
                  <a:cubicBezTo>
                    <a:pt x="85617" y="32348"/>
                    <a:pt x="87801" y="31928"/>
                    <a:pt x="89649" y="31256"/>
                  </a:cubicBezTo>
                  <a:cubicBezTo>
                    <a:pt x="91582" y="30500"/>
                    <a:pt x="93010" y="29407"/>
                    <a:pt x="94102" y="27979"/>
                  </a:cubicBezTo>
                  <a:cubicBezTo>
                    <a:pt x="95111" y="26635"/>
                    <a:pt x="95615" y="25038"/>
                    <a:pt x="95615" y="23190"/>
                  </a:cubicBezTo>
                  <a:cubicBezTo>
                    <a:pt x="95615" y="21426"/>
                    <a:pt x="95279" y="19997"/>
                    <a:pt x="94523" y="18821"/>
                  </a:cubicBezTo>
                  <a:cubicBezTo>
                    <a:pt x="93766" y="17729"/>
                    <a:pt x="92506" y="16721"/>
                    <a:pt x="90910" y="15964"/>
                  </a:cubicBezTo>
                  <a:cubicBezTo>
                    <a:pt x="89229" y="15208"/>
                    <a:pt x="86961" y="14536"/>
                    <a:pt x="84188" y="14032"/>
                  </a:cubicBezTo>
                  <a:cubicBezTo>
                    <a:pt x="81163" y="13528"/>
                    <a:pt x="79063" y="12856"/>
                    <a:pt x="77887" y="12100"/>
                  </a:cubicBezTo>
                  <a:cubicBezTo>
                    <a:pt x="76710" y="11343"/>
                    <a:pt x="76122" y="10335"/>
                    <a:pt x="76122" y="9075"/>
                  </a:cubicBezTo>
                  <a:cubicBezTo>
                    <a:pt x="76122" y="7731"/>
                    <a:pt x="76710" y="6638"/>
                    <a:pt x="77887" y="5714"/>
                  </a:cubicBezTo>
                  <a:cubicBezTo>
                    <a:pt x="79147" y="4874"/>
                    <a:pt x="80827" y="4454"/>
                    <a:pt x="83012" y="4454"/>
                  </a:cubicBezTo>
                  <a:cubicBezTo>
                    <a:pt x="85196" y="4454"/>
                    <a:pt x="86961" y="4874"/>
                    <a:pt x="88305" y="5714"/>
                  </a:cubicBezTo>
                  <a:cubicBezTo>
                    <a:pt x="89061" y="6218"/>
                    <a:pt x="89733" y="6806"/>
                    <a:pt x="90322" y="7563"/>
                  </a:cubicBezTo>
                  <a:cubicBezTo>
                    <a:pt x="90794" y="8177"/>
                    <a:pt x="91505" y="8499"/>
                    <a:pt x="92232" y="8499"/>
                  </a:cubicBezTo>
                  <a:cubicBezTo>
                    <a:pt x="92797" y="8499"/>
                    <a:pt x="93372" y="8303"/>
                    <a:pt x="93850" y="7899"/>
                  </a:cubicBezTo>
                  <a:cubicBezTo>
                    <a:pt x="94859" y="6974"/>
                    <a:pt x="94943" y="5462"/>
                    <a:pt x="94018" y="4454"/>
                  </a:cubicBezTo>
                  <a:cubicBezTo>
                    <a:pt x="92926" y="3278"/>
                    <a:pt x="91750" y="2269"/>
                    <a:pt x="90322" y="1597"/>
                  </a:cubicBezTo>
                  <a:cubicBezTo>
                    <a:pt x="88305" y="505"/>
                    <a:pt x="85869" y="1"/>
                    <a:pt x="82928" y="1"/>
                  </a:cubicBezTo>
                  <a:close/>
                </a:path>
              </a:pathLst>
            </a:custGeom>
            <a:solidFill>
              <a:srgbClr val="0C32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202;p16">
              <a:extLst>
                <a:ext uri="{FF2B5EF4-FFF2-40B4-BE49-F238E27FC236}">
                  <a16:creationId xmlns:a16="http://schemas.microsoft.com/office/drawing/2014/main" id="{8B0B8629-4ECD-CC78-5964-2F503690EFA9}"/>
                </a:ext>
              </a:extLst>
            </p:cNvPr>
            <p:cNvSpPr/>
            <p:nvPr/>
          </p:nvSpPr>
          <p:spPr>
            <a:xfrm>
              <a:off x="1019500" y="2421025"/>
              <a:ext cx="1991275" cy="999975"/>
            </a:xfrm>
            <a:custGeom>
              <a:avLst/>
              <a:gdLst/>
              <a:ahLst/>
              <a:cxnLst/>
              <a:rect l="l" t="t" r="r" b="b"/>
              <a:pathLst>
                <a:path w="79651" h="39999" extrusionOk="0">
                  <a:moveTo>
                    <a:pt x="74525" y="11745"/>
                  </a:moveTo>
                  <a:cubicBezTo>
                    <a:pt x="74189" y="11745"/>
                    <a:pt x="73853" y="11871"/>
                    <a:pt x="73601" y="12123"/>
                  </a:cubicBezTo>
                  <a:cubicBezTo>
                    <a:pt x="73097" y="12711"/>
                    <a:pt x="73097" y="13636"/>
                    <a:pt x="73853" y="14140"/>
                  </a:cubicBezTo>
                  <a:cubicBezTo>
                    <a:pt x="74063" y="14266"/>
                    <a:pt x="74315" y="14329"/>
                    <a:pt x="74567" y="14329"/>
                  </a:cubicBezTo>
                  <a:cubicBezTo>
                    <a:pt x="74820" y="14329"/>
                    <a:pt x="75072" y="14266"/>
                    <a:pt x="75282" y="14140"/>
                  </a:cubicBezTo>
                  <a:cubicBezTo>
                    <a:pt x="75954" y="13636"/>
                    <a:pt x="76038" y="12711"/>
                    <a:pt x="75450" y="12123"/>
                  </a:cubicBezTo>
                  <a:cubicBezTo>
                    <a:pt x="75198" y="11871"/>
                    <a:pt x="74862" y="11745"/>
                    <a:pt x="74525" y="11745"/>
                  </a:cubicBezTo>
                  <a:close/>
                  <a:moveTo>
                    <a:pt x="72544" y="7616"/>
                  </a:moveTo>
                  <a:cubicBezTo>
                    <a:pt x="72917" y="7616"/>
                    <a:pt x="73299" y="7660"/>
                    <a:pt x="73685" y="7754"/>
                  </a:cubicBezTo>
                  <a:cubicBezTo>
                    <a:pt x="75450" y="8174"/>
                    <a:pt x="76878" y="9603"/>
                    <a:pt x="77298" y="11283"/>
                  </a:cubicBezTo>
                  <a:cubicBezTo>
                    <a:pt x="77977" y="14374"/>
                    <a:pt x="75611" y="17195"/>
                    <a:pt x="72629" y="17195"/>
                  </a:cubicBezTo>
                  <a:cubicBezTo>
                    <a:pt x="72287" y="17195"/>
                    <a:pt x="71938" y="17158"/>
                    <a:pt x="71585" y="17080"/>
                  </a:cubicBezTo>
                  <a:cubicBezTo>
                    <a:pt x="69820" y="16660"/>
                    <a:pt x="68392" y="15232"/>
                    <a:pt x="67972" y="13468"/>
                  </a:cubicBezTo>
                  <a:cubicBezTo>
                    <a:pt x="67226" y="10409"/>
                    <a:pt x="69593" y="7616"/>
                    <a:pt x="72544" y="7616"/>
                  </a:cubicBezTo>
                  <a:close/>
                  <a:moveTo>
                    <a:pt x="61022" y="1"/>
                  </a:moveTo>
                  <a:cubicBezTo>
                    <a:pt x="60565" y="1"/>
                    <a:pt x="60158" y="407"/>
                    <a:pt x="60158" y="865"/>
                  </a:cubicBezTo>
                  <a:cubicBezTo>
                    <a:pt x="60158" y="2629"/>
                    <a:pt x="60242" y="4982"/>
                    <a:pt x="60242" y="7250"/>
                  </a:cubicBezTo>
                  <a:cubicBezTo>
                    <a:pt x="58982" y="5990"/>
                    <a:pt x="56965" y="5234"/>
                    <a:pt x="55453" y="4562"/>
                  </a:cubicBezTo>
                  <a:cubicBezTo>
                    <a:pt x="53689" y="3721"/>
                    <a:pt x="51924" y="3049"/>
                    <a:pt x="50076" y="2461"/>
                  </a:cubicBezTo>
                  <a:cubicBezTo>
                    <a:pt x="46379" y="1369"/>
                    <a:pt x="42514" y="613"/>
                    <a:pt x="38649" y="277"/>
                  </a:cubicBezTo>
                  <a:cubicBezTo>
                    <a:pt x="37134" y="102"/>
                    <a:pt x="35610" y="18"/>
                    <a:pt x="34085" y="18"/>
                  </a:cubicBezTo>
                  <a:cubicBezTo>
                    <a:pt x="31213" y="18"/>
                    <a:pt x="28342" y="316"/>
                    <a:pt x="25542" y="865"/>
                  </a:cubicBezTo>
                  <a:cubicBezTo>
                    <a:pt x="18484" y="2377"/>
                    <a:pt x="11511" y="5738"/>
                    <a:pt x="6218" y="10779"/>
                  </a:cubicBezTo>
                  <a:cubicBezTo>
                    <a:pt x="3025" y="13804"/>
                    <a:pt x="420" y="18173"/>
                    <a:pt x="252" y="22542"/>
                  </a:cubicBezTo>
                  <a:cubicBezTo>
                    <a:pt x="0" y="28843"/>
                    <a:pt x="1765" y="32204"/>
                    <a:pt x="4957" y="35649"/>
                  </a:cubicBezTo>
                  <a:cubicBezTo>
                    <a:pt x="7574" y="38437"/>
                    <a:pt x="11745" y="39998"/>
                    <a:pt x="15795" y="39998"/>
                  </a:cubicBezTo>
                  <a:cubicBezTo>
                    <a:pt x="19677" y="39998"/>
                    <a:pt x="23447" y="38563"/>
                    <a:pt x="25626" y="35396"/>
                  </a:cubicBezTo>
                  <a:cubicBezTo>
                    <a:pt x="27643" y="32456"/>
                    <a:pt x="28063" y="28423"/>
                    <a:pt x="26634" y="25230"/>
                  </a:cubicBezTo>
                  <a:cubicBezTo>
                    <a:pt x="25122" y="21953"/>
                    <a:pt x="21761" y="19601"/>
                    <a:pt x="18232" y="19517"/>
                  </a:cubicBezTo>
                  <a:cubicBezTo>
                    <a:pt x="18085" y="19508"/>
                    <a:pt x="17938" y="19504"/>
                    <a:pt x="17790" y="19504"/>
                  </a:cubicBezTo>
                  <a:cubicBezTo>
                    <a:pt x="15154" y="19504"/>
                    <a:pt x="12466" y="20915"/>
                    <a:pt x="11511" y="23382"/>
                  </a:cubicBezTo>
                  <a:cubicBezTo>
                    <a:pt x="10671" y="25314"/>
                    <a:pt x="11091" y="27667"/>
                    <a:pt x="12603" y="29179"/>
                  </a:cubicBezTo>
                  <a:cubicBezTo>
                    <a:pt x="13113" y="29689"/>
                    <a:pt x="13750" y="30136"/>
                    <a:pt x="14458" y="30136"/>
                  </a:cubicBezTo>
                  <a:cubicBezTo>
                    <a:pt x="14566" y="30136"/>
                    <a:pt x="14676" y="30126"/>
                    <a:pt x="14788" y="30103"/>
                  </a:cubicBezTo>
                  <a:cubicBezTo>
                    <a:pt x="15292" y="30019"/>
                    <a:pt x="15712" y="29599"/>
                    <a:pt x="15796" y="29095"/>
                  </a:cubicBezTo>
                  <a:cubicBezTo>
                    <a:pt x="15880" y="28339"/>
                    <a:pt x="15208" y="27835"/>
                    <a:pt x="14872" y="27331"/>
                  </a:cubicBezTo>
                  <a:cubicBezTo>
                    <a:pt x="14115" y="26238"/>
                    <a:pt x="14284" y="24726"/>
                    <a:pt x="15208" y="23802"/>
                  </a:cubicBezTo>
                  <a:cubicBezTo>
                    <a:pt x="15964" y="23130"/>
                    <a:pt x="17056" y="22878"/>
                    <a:pt x="18148" y="22878"/>
                  </a:cubicBezTo>
                  <a:cubicBezTo>
                    <a:pt x="19157" y="22878"/>
                    <a:pt x="20165" y="23046"/>
                    <a:pt x="21005" y="23550"/>
                  </a:cubicBezTo>
                  <a:cubicBezTo>
                    <a:pt x="22181" y="24222"/>
                    <a:pt x="23022" y="25566"/>
                    <a:pt x="23274" y="26911"/>
                  </a:cubicBezTo>
                  <a:cubicBezTo>
                    <a:pt x="24114" y="31027"/>
                    <a:pt x="20753" y="34388"/>
                    <a:pt x="16300" y="34640"/>
                  </a:cubicBezTo>
                  <a:cubicBezTo>
                    <a:pt x="16154" y="34646"/>
                    <a:pt x="16008" y="34648"/>
                    <a:pt x="15862" y="34648"/>
                  </a:cubicBezTo>
                  <a:cubicBezTo>
                    <a:pt x="13658" y="34648"/>
                    <a:pt x="11485" y="34048"/>
                    <a:pt x="9830" y="32708"/>
                  </a:cubicBezTo>
                  <a:cubicBezTo>
                    <a:pt x="5209" y="29011"/>
                    <a:pt x="4117" y="21533"/>
                    <a:pt x="9326" y="17501"/>
                  </a:cubicBezTo>
                  <a:cubicBezTo>
                    <a:pt x="11787" y="15624"/>
                    <a:pt x="14579" y="14906"/>
                    <a:pt x="17209" y="14906"/>
                  </a:cubicBezTo>
                  <a:cubicBezTo>
                    <a:pt x="19877" y="14906"/>
                    <a:pt x="22378" y="15645"/>
                    <a:pt x="24198" y="16660"/>
                  </a:cubicBezTo>
                  <a:cubicBezTo>
                    <a:pt x="27223" y="18257"/>
                    <a:pt x="29407" y="20861"/>
                    <a:pt x="31087" y="23718"/>
                  </a:cubicBezTo>
                  <a:cubicBezTo>
                    <a:pt x="31928" y="25146"/>
                    <a:pt x="32600" y="26659"/>
                    <a:pt x="33272" y="28171"/>
                  </a:cubicBezTo>
                  <a:cubicBezTo>
                    <a:pt x="33944" y="29599"/>
                    <a:pt x="34532" y="31112"/>
                    <a:pt x="35792" y="32204"/>
                  </a:cubicBezTo>
                  <a:cubicBezTo>
                    <a:pt x="36633" y="32876"/>
                    <a:pt x="37641" y="32876"/>
                    <a:pt x="38733" y="32876"/>
                  </a:cubicBezTo>
                  <a:lnTo>
                    <a:pt x="45035" y="32876"/>
                  </a:lnTo>
                  <a:cubicBezTo>
                    <a:pt x="45959" y="32876"/>
                    <a:pt x="45707" y="32288"/>
                    <a:pt x="45371" y="31952"/>
                  </a:cubicBezTo>
                  <a:cubicBezTo>
                    <a:pt x="44531" y="31112"/>
                    <a:pt x="43354" y="30859"/>
                    <a:pt x="42178" y="30607"/>
                  </a:cubicBezTo>
                  <a:cubicBezTo>
                    <a:pt x="39657" y="29851"/>
                    <a:pt x="39909" y="26490"/>
                    <a:pt x="40666" y="26490"/>
                  </a:cubicBezTo>
                  <a:cubicBezTo>
                    <a:pt x="42934" y="26490"/>
                    <a:pt x="42934" y="26575"/>
                    <a:pt x="44951" y="26575"/>
                  </a:cubicBezTo>
                  <a:cubicBezTo>
                    <a:pt x="45993" y="26544"/>
                    <a:pt x="46777" y="26502"/>
                    <a:pt x="47460" y="26502"/>
                  </a:cubicBezTo>
                  <a:cubicBezTo>
                    <a:pt x="48649" y="26502"/>
                    <a:pt x="49528" y="26629"/>
                    <a:pt x="50916" y="27163"/>
                  </a:cubicBezTo>
                  <a:cubicBezTo>
                    <a:pt x="52176" y="27583"/>
                    <a:pt x="53269" y="28759"/>
                    <a:pt x="54025" y="29851"/>
                  </a:cubicBezTo>
                  <a:cubicBezTo>
                    <a:pt x="54445" y="30439"/>
                    <a:pt x="54781" y="30943"/>
                    <a:pt x="54949" y="31532"/>
                  </a:cubicBezTo>
                  <a:cubicBezTo>
                    <a:pt x="55117" y="31952"/>
                    <a:pt x="55285" y="32456"/>
                    <a:pt x="55621" y="32624"/>
                  </a:cubicBezTo>
                  <a:lnTo>
                    <a:pt x="55705" y="32624"/>
                  </a:lnTo>
                  <a:cubicBezTo>
                    <a:pt x="56153" y="32848"/>
                    <a:pt x="57124" y="32885"/>
                    <a:pt x="57722" y="32885"/>
                  </a:cubicBezTo>
                  <a:cubicBezTo>
                    <a:pt x="58020" y="32885"/>
                    <a:pt x="58226" y="32876"/>
                    <a:pt x="58226" y="32876"/>
                  </a:cubicBezTo>
                  <a:lnTo>
                    <a:pt x="61586" y="32876"/>
                  </a:lnTo>
                  <a:cubicBezTo>
                    <a:pt x="61839" y="32876"/>
                    <a:pt x="64359" y="32876"/>
                    <a:pt x="64275" y="32624"/>
                  </a:cubicBezTo>
                  <a:cubicBezTo>
                    <a:pt x="63939" y="31280"/>
                    <a:pt x="62427" y="31027"/>
                    <a:pt x="61250" y="30355"/>
                  </a:cubicBezTo>
                  <a:cubicBezTo>
                    <a:pt x="60158" y="29683"/>
                    <a:pt x="59150" y="28927"/>
                    <a:pt x="58646" y="27667"/>
                  </a:cubicBezTo>
                  <a:cubicBezTo>
                    <a:pt x="58394" y="26995"/>
                    <a:pt x="58562" y="25482"/>
                    <a:pt x="58982" y="24978"/>
                  </a:cubicBezTo>
                  <a:cubicBezTo>
                    <a:pt x="59318" y="24558"/>
                    <a:pt x="59738" y="24306"/>
                    <a:pt x="60242" y="24222"/>
                  </a:cubicBezTo>
                  <a:cubicBezTo>
                    <a:pt x="60410" y="24194"/>
                    <a:pt x="60588" y="24185"/>
                    <a:pt x="60768" y="24185"/>
                  </a:cubicBezTo>
                  <a:cubicBezTo>
                    <a:pt x="61129" y="24185"/>
                    <a:pt x="61502" y="24222"/>
                    <a:pt x="61839" y="24222"/>
                  </a:cubicBezTo>
                  <a:cubicBezTo>
                    <a:pt x="62511" y="24306"/>
                    <a:pt x="63183" y="24474"/>
                    <a:pt x="63855" y="24558"/>
                  </a:cubicBezTo>
                  <a:cubicBezTo>
                    <a:pt x="65115" y="24726"/>
                    <a:pt x="66376" y="24726"/>
                    <a:pt x="67636" y="24726"/>
                  </a:cubicBezTo>
                  <a:cubicBezTo>
                    <a:pt x="69820" y="24642"/>
                    <a:pt x="71921" y="24306"/>
                    <a:pt x="73937" y="23634"/>
                  </a:cubicBezTo>
                  <a:cubicBezTo>
                    <a:pt x="75366" y="23130"/>
                    <a:pt x="76710" y="22542"/>
                    <a:pt x="77886" y="21617"/>
                  </a:cubicBezTo>
                  <a:cubicBezTo>
                    <a:pt x="78782" y="20945"/>
                    <a:pt x="78932" y="20759"/>
                    <a:pt x="78533" y="20759"/>
                  </a:cubicBezTo>
                  <a:cubicBezTo>
                    <a:pt x="78334" y="20759"/>
                    <a:pt x="77998" y="20805"/>
                    <a:pt x="77550" y="20861"/>
                  </a:cubicBezTo>
                  <a:cubicBezTo>
                    <a:pt x="76566" y="20960"/>
                    <a:pt x="75581" y="21000"/>
                    <a:pt x="74614" y="21000"/>
                  </a:cubicBezTo>
                  <a:cubicBezTo>
                    <a:pt x="73930" y="21000"/>
                    <a:pt x="73254" y="20980"/>
                    <a:pt x="72593" y="20945"/>
                  </a:cubicBezTo>
                  <a:cubicBezTo>
                    <a:pt x="70997" y="20861"/>
                    <a:pt x="69484" y="20693"/>
                    <a:pt x="68140" y="20021"/>
                  </a:cubicBezTo>
                  <a:cubicBezTo>
                    <a:pt x="67048" y="19433"/>
                    <a:pt x="66039" y="18845"/>
                    <a:pt x="65199" y="18005"/>
                  </a:cubicBezTo>
                  <a:cubicBezTo>
                    <a:pt x="65115" y="17837"/>
                    <a:pt x="65031" y="17416"/>
                    <a:pt x="65199" y="17164"/>
                  </a:cubicBezTo>
                  <a:cubicBezTo>
                    <a:pt x="65296" y="17100"/>
                    <a:pt x="65429" y="17073"/>
                    <a:pt x="65566" y="17073"/>
                  </a:cubicBezTo>
                  <a:cubicBezTo>
                    <a:pt x="65787" y="17073"/>
                    <a:pt x="66020" y="17145"/>
                    <a:pt x="66123" y="17248"/>
                  </a:cubicBezTo>
                  <a:cubicBezTo>
                    <a:pt x="67636" y="18509"/>
                    <a:pt x="69904" y="19517"/>
                    <a:pt x="72257" y="19685"/>
                  </a:cubicBezTo>
                  <a:cubicBezTo>
                    <a:pt x="73097" y="19685"/>
                    <a:pt x="73900" y="19722"/>
                    <a:pt x="74715" y="19722"/>
                  </a:cubicBezTo>
                  <a:cubicBezTo>
                    <a:pt x="75123" y="19722"/>
                    <a:pt x="75534" y="19713"/>
                    <a:pt x="75954" y="19685"/>
                  </a:cubicBezTo>
                  <a:lnTo>
                    <a:pt x="78222" y="19685"/>
                  </a:lnTo>
                  <a:cubicBezTo>
                    <a:pt x="78334" y="19685"/>
                    <a:pt x="78502" y="19694"/>
                    <a:pt x="78683" y="19694"/>
                  </a:cubicBezTo>
                  <a:cubicBezTo>
                    <a:pt x="79044" y="19694"/>
                    <a:pt x="79455" y="19657"/>
                    <a:pt x="79567" y="19433"/>
                  </a:cubicBezTo>
                  <a:cubicBezTo>
                    <a:pt x="79651" y="19265"/>
                    <a:pt x="79651" y="19181"/>
                    <a:pt x="79651" y="19097"/>
                  </a:cubicBezTo>
                  <a:cubicBezTo>
                    <a:pt x="79483" y="13972"/>
                    <a:pt x="79062" y="8258"/>
                    <a:pt x="73769" y="5822"/>
                  </a:cubicBezTo>
                  <a:cubicBezTo>
                    <a:pt x="69820" y="4058"/>
                    <a:pt x="63855" y="1285"/>
                    <a:pt x="61418" y="109"/>
                  </a:cubicBezTo>
                  <a:cubicBezTo>
                    <a:pt x="61288" y="34"/>
                    <a:pt x="61153" y="1"/>
                    <a:pt x="61022" y="1"/>
                  </a:cubicBezTo>
                  <a:close/>
                </a:path>
              </a:pathLst>
            </a:custGeom>
            <a:solidFill>
              <a:srgbClr val="0C32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3" name="Google Shape;205;p16">
            <a:extLst>
              <a:ext uri="{FF2B5EF4-FFF2-40B4-BE49-F238E27FC236}">
                <a16:creationId xmlns:a16="http://schemas.microsoft.com/office/drawing/2014/main" id="{26E0F5FC-F342-4D3A-819E-69A1750BDB33}"/>
              </a:ext>
            </a:extLst>
          </p:cNvPr>
          <p:cNvSpPr/>
          <p:nvPr userDrawn="1"/>
        </p:nvSpPr>
        <p:spPr>
          <a:xfrm>
            <a:off x="7440550" y="2414575"/>
            <a:ext cx="17034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" name="Google Shape;206;p16">
            <a:extLst>
              <a:ext uri="{FF2B5EF4-FFF2-40B4-BE49-F238E27FC236}">
                <a16:creationId xmlns:a16="http://schemas.microsoft.com/office/drawing/2014/main" id="{9C51ED47-317A-6495-BC98-E2146CFE172E}"/>
              </a:ext>
            </a:extLst>
          </p:cNvPr>
          <p:cNvSpPr/>
          <p:nvPr userDrawn="1"/>
        </p:nvSpPr>
        <p:spPr>
          <a:xfrm>
            <a:off x="7749775" y="2673463"/>
            <a:ext cx="10863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" name="Google Shape;207;p16">
            <a:extLst>
              <a:ext uri="{FF2B5EF4-FFF2-40B4-BE49-F238E27FC236}">
                <a16:creationId xmlns:a16="http://schemas.microsoft.com/office/drawing/2014/main" id="{43C62F1A-859E-B2CD-56B3-6AF7B0DD825D}"/>
              </a:ext>
            </a:extLst>
          </p:cNvPr>
          <p:cNvSpPr/>
          <p:nvPr userDrawn="1"/>
        </p:nvSpPr>
        <p:spPr>
          <a:xfrm>
            <a:off x="7115488" y="2955700"/>
            <a:ext cx="11700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" name="Google Shape;208;p16">
            <a:extLst>
              <a:ext uri="{FF2B5EF4-FFF2-40B4-BE49-F238E27FC236}">
                <a16:creationId xmlns:a16="http://schemas.microsoft.com/office/drawing/2014/main" id="{15E6DB6A-F20C-6606-968A-F7DA6271D8C0}"/>
              </a:ext>
            </a:extLst>
          </p:cNvPr>
          <p:cNvSpPr/>
          <p:nvPr userDrawn="1"/>
        </p:nvSpPr>
        <p:spPr>
          <a:xfrm>
            <a:off x="8836139" y="2673463"/>
            <a:ext cx="3078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" name="Google Shape;209;p16">
            <a:extLst>
              <a:ext uri="{FF2B5EF4-FFF2-40B4-BE49-F238E27FC236}">
                <a16:creationId xmlns:a16="http://schemas.microsoft.com/office/drawing/2014/main" id="{9A2F84C0-E722-8ED6-8F97-EC72F7883D89}"/>
              </a:ext>
            </a:extLst>
          </p:cNvPr>
          <p:cNvSpPr/>
          <p:nvPr userDrawn="1"/>
        </p:nvSpPr>
        <p:spPr>
          <a:xfrm>
            <a:off x="7440550" y="3259575"/>
            <a:ext cx="844800" cy="105900"/>
          </a:xfrm>
          <a:prstGeom prst="rect">
            <a:avLst/>
          </a:prstGeom>
          <a:solidFill>
            <a:srgbClr val="0C32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" name="Google Shape;210;p16">
            <a:extLst>
              <a:ext uri="{FF2B5EF4-FFF2-40B4-BE49-F238E27FC236}">
                <a16:creationId xmlns:a16="http://schemas.microsoft.com/office/drawing/2014/main" id="{CF9DA161-78B5-6D06-EBB2-14130C99CAE5}"/>
              </a:ext>
            </a:extLst>
          </p:cNvPr>
          <p:cNvSpPr/>
          <p:nvPr userDrawn="1"/>
        </p:nvSpPr>
        <p:spPr>
          <a:xfrm>
            <a:off x="8285425" y="3259575"/>
            <a:ext cx="8586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" name="Google Shape;211;p16">
            <a:extLst>
              <a:ext uri="{FF2B5EF4-FFF2-40B4-BE49-F238E27FC236}">
                <a16:creationId xmlns:a16="http://schemas.microsoft.com/office/drawing/2014/main" id="{E16E19A4-9352-CFFB-1541-C8139B244DAB}"/>
              </a:ext>
            </a:extLst>
          </p:cNvPr>
          <p:cNvSpPr/>
          <p:nvPr userDrawn="1"/>
        </p:nvSpPr>
        <p:spPr>
          <a:xfrm>
            <a:off x="8551800" y="2955700"/>
            <a:ext cx="6030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" name="Google Shape;212;p16">
            <a:extLst>
              <a:ext uri="{FF2B5EF4-FFF2-40B4-BE49-F238E27FC236}">
                <a16:creationId xmlns:a16="http://schemas.microsoft.com/office/drawing/2014/main" id="{1AD3D6E1-89EB-F57A-73BE-4D7A7EABD935}"/>
              </a:ext>
            </a:extLst>
          </p:cNvPr>
          <p:cNvSpPr/>
          <p:nvPr userDrawn="1"/>
        </p:nvSpPr>
        <p:spPr>
          <a:xfrm rot="10800000">
            <a:off x="8536650" y="2132350"/>
            <a:ext cx="607500" cy="105900"/>
          </a:xfrm>
          <a:prstGeom prst="rect">
            <a:avLst/>
          </a:prstGeom>
          <a:solidFill>
            <a:srgbClr val="0C32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" name="Google Shape;213;p16">
            <a:extLst>
              <a:ext uri="{FF2B5EF4-FFF2-40B4-BE49-F238E27FC236}">
                <a16:creationId xmlns:a16="http://schemas.microsoft.com/office/drawing/2014/main" id="{9250272F-1D4A-16E2-F310-FC01C450855E}"/>
              </a:ext>
            </a:extLst>
          </p:cNvPr>
          <p:cNvSpPr/>
          <p:nvPr userDrawn="1"/>
        </p:nvSpPr>
        <p:spPr>
          <a:xfrm rot="10800000">
            <a:off x="8536650" y="3563450"/>
            <a:ext cx="607500" cy="105900"/>
          </a:xfrm>
          <a:prstGeom prst="rect">
            <a:avLst/>
          </a:prstGeom>
          <a:solidFill>
            <a:srgbClr val="0C322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 sz="2800">
                <a:solidFill>
                  <a:srgbClr val="0C322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24000" y="4721868"/>
            <a:ext cx="813881" cy="273844"/>
          </a:xfrm>
        </p:spPr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14157" y="4721868"/>
            <a:ext cx="1440113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36553" y="4719908"/>
            <a:ext cx="580417" cy="273844"/>
          </a:xfrm>
        </p:spPr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oogle Shape;84;p6">
            <a:extLst>
              <a:ext uri="{FF2B5EF4-FFF2-40B4-BE49-F238E27FC236}">
                <a16:creationId xmlns:a16="http://schemas.microsoft.com/office/drawing/2014/main" id="{B373D141-7391-FC03-0A04-1D4B32AC2230}"/>
              </a:ext>
            </a:extLst>
          </p:cNvPr>
          <p:cNvGrpSpPr/>
          <p:nvPr userDrawn="1"/>
        </p:nvGrpSpPr>
        <p:grpSpPr>
          <a:xfrm>
            <a:off x="221751" y="4730422"/>
            <a:ext cx="1246356" cy="225094"/>
            <a:chOff x="1019500" y="2421025"/>
            <a:chExt cx="5536900" cy="999975"/>
          </a:xfrm>
        </p:grpSpPr>
        <p:sp>
          <p:nvSpPr>
            <p:cNvPr id="9" name="Google Shape;85;p6">
              <a:extLst>
                <a:ext uri="{FF2B5EF4-FFF2-40B4-BE49-F238E27FC236}">
                  <a16:creationId xmlns:a16="http://schemas.microsoft.com/office/drawing/2014/main" id="{75FC0CCB-BE3B-37A2-AEF5-BA06EEFBD016}"/>
                </a:ext>
              </a:extLst>
            </p:cNvPr>
            <p:cNvSpPr/>
            <p:nvPr/>
          </p:nvSpPr>
          <p:spPr>
            <a:xfrm>
              <a:off x="3348925" y="2444725"/>
              <a:ext cx="3207475" cy="808700"/>
            </a:xfrm>
            <a:custGeom>
              <a:avLst/>
              <a:gdLst/>
              <a:ahLst/>
              <a:cxnLst/>
              <a:rect l="l" t="t" r="r" b="b"/>
              <a:pathLst>
                <a:path w="128299" h="32348" extrusionOk="0">
                  <a:moveTo>
                    <a:pt x="111747" y="421"/>
                  </a:moveTo>
                  <a:cubicBezTo>
                    <a:pt x="108218" y="421"/>
                    <a:pt x="105277" y="3362"/>
                    <a:pt x="105277" y="6890"/>
                  </a:cubicBezTo>
                  <a:lnTo>
                    <a:pt x="105277" y="25458"/>
                  </a:lnTo>
                  <a:cubicBezTo>
                    <a:pt x="105277" y="28987"/>
                    <a:pt x="108218" y="31928"/>
                    <a:pt x="111747" y="31928"/>
                  </a:cubicBezTo>
                  <a:lnTo>
                    <a:pt x="126030" y="31928"/>
                  </a:lnTo>
                  <a:cubicBezTo>
                    <a:pt x="127290" y="31928"/>
                    <a:pt x="128298" y="30920"/>
                    <a:pt x="128298" y="29659"/>
                  </a:cubicBezTo>
                  <a:cubicBezTo>
                    <a:pt x="128298" y="28483"/>
                    <a:pt x="127290" y="27475"/>
                    <a:pt x="126030" y="27475"/>
                  </a:cubicBezTo>
                  <a:lnTo>
                    <a:pt x="111747" y="27475"/>
                  </a:lnTo>
                  <a:cubicBezTo>
                    <a:pt x="110654" y="27475"/>
                    <a:pt x="109814" y="26551"/>
                    <a:pt x="109814" y="25458"/>
                  </a:cubicBezTo>
                  <a:lnTo>
                    <a:pt x="109814" y="18233"/>
                  </a:lnTo>
                  <a:lnTo>
                    <a:pt x="123509" y="18233"/>
                  </a:lnTo>
                  <a:cubicBezTo>
                    <a:pt x="124686" y="18233"/>
                    <a:pt x="125694" y="17309"/>
                    <a:pt x="125694" y="16132"/>
                  </a:cubicBezTo>
                  <a:cubicBezTo>
                    <a:pt x="125694" y="14956"/>
                    <a:pt x="124686" y="13948"/>
                    <a:pt x="123509" y="13948"/>
                  </a:cubicBezTo>
                  <a:lnTo>
                    <a:pt x="109814" y="13948"/>
                  </a:lnTo>
                  <a:lnTo>
                    <a:pt x="109814" y="6890"/>
                  </a:lnTo>
                  <a:cubicBezTo>
                    <a:pt x="109814" y="5798"/>
                    <a:pt x="110654" y="4874"/>
                    <a:pt x="111747" y="4874"/>
                  </a:cubicBezTo>
                  <a:lnTo>
                    <a:pt x="126030" y="4874"/>
                  </a:lnTo>
                  <a:cubicBezTo>
                    <a:pt x="127290" y="4874"/>
                    <a:pt x="128298" y="3866"/>
                    <a:pt x="128298" y="2689"/>
                  </a:cubicBezTo>
                  <a:cubicBezTo>
                    <a:pt x="128298" y="1429"/>
                    <a:pt x="127290" y="421"/>
                    <a:pt x="126030" y="421"/>
                  </a:cubicBezTo>
                  <a:close/>
                  <a:moveTo>
                    <a:pt x="12772" y="1"/>
                  </a:moveTo>
                  <a:cubicBezTo>
                    <a:pt x="10335" y="1"/>
                    <a:pt x="8151" y="421"/>
                    <a:pt x="6302" y="1345"/>
                  </a:cubicBezTo>
                  <a:cubicBezTo>
                    <a:pt x="4454" y="2185"/>
                    <a:pt x="3025" y="3362"/>
                    <a:pt x="2017" y="4790"/>
                  </a:cubicBezTo>
                  <a:cubicBezTo>
                    <a:pt x="1009" y="6218"/>
                    <a:pt x="589" y="7815"/>
                    <a:pt x="589" y="9663"/>
                  </a:cubicBezTo>
                  <a:cubicBezTo>
                    <a:pt x="589" y="11343"/>
                    <a:pt x="925" y="12772"/>
                    <a:pt x="1681" y="13864"/>
                  </a:cubicBezTo>
                  <a:cubicBezTo>
                    <a:pt x="2521" y="15040"/>
                    <a:pt x="3782" y="16048"/>
                    <a:pt x="5462" y="16889"/>
                  </a:cubicBezTo>
                  <a:cubicBezTo>
                    <a:pt x="7142" y="17645"/>
                    <a:pt x="9495" y="18317"/>
                    <a:pt x="12352" y="18821"/>
                  </a:cubicBezTo>
                  <a:cubicBezTo>
                    <a:pt x="15208" y="19409"/>
                    <a:pt x="17225" y="19997"/>
                    <a:pt x="18401" y="20669"/>
                  </a:cubicBezTo>
                  <a:cubicBezTo>
                    <a:pt x="19577" y="21426"/>
                    <a:pt x="20165" y="22350"/>
                    <a:pt x="20165" y="23442"/>
                  </a:cubicBezTo>
                  <a:cubicBezTo>
                    <a:pt x="20165" y="24870"/>
                    <a:pt x="19493" y="25963"/>
                    <a:pt x="18233" y="26719"/>
                  </a:cubicBezTo>
                  <a:cubicBezTo>
                    <a:pt x="16889" y="27559"/>
                    <a:pt x="15124" y="27895"/>
                    <a:pt x="12940" y="27895"/>
                  </a:cubicBezTo>
                  <a:cubicBezTo>
                    <a:pt x="10503" y="27895"/>
                    <a:pt x="8571" y="27475"/>
                    <a:pt x="6974" y="26635"/>
                  </a:cubicBezTo>
                  <a:cubicBezTo>
                    <a:pt x="6050" y="26047"/>
                    <a:pt x="5210" y="25374"/>
                    <a:pt x="4454" y="24618"/>
                  </a:cubicBezTo>
                  <a:cubicBezTo>
                    <a:pt x="4016" y="24049"/>
                    <a:pt x="3351" y="23777"/>
                    <a:pt x="2671" y="23777"/>
                  </a:cubicBezTo>
                  <a:cubicBezTo>
                    <a:pt x="2045" y="23777"/>
                    <a:pt x="1408" y="24007"/>
                    <a:pt x="925" y="24450"/>
                  </a:cubicBezTo>
                  <a:cubicBezTo>
                    <a:pt x="85" y="25374"/>
                    <a:pt x="1" y="26887"/>
                    <a:pt x="841" y="27811"/>
                  </a:cubicBezTo>
                  <a:cubicBezTo>
                    <a:pt x="3530" y="30836"/>
                    <a:pt x="7562" y="32348"/>
                    <a:pt x="12940" y="32348"/>
                  </a:cubicBezTo>
                  <a:cubicBezTo>
                    <a:pt x="15460" y="32348"/>
                    <a:pt x="17645" y="32012"/>
                    <a:pt x="19493" y="31256"/>
                  </a:cubicBezTo>
                  <a:cubicBezTo>
                    <a:pt x="21342" y="30500"/>
                    <a:pt x="22854" y="29407"/>
                    <a:pt x="23862" y="27979"/>
                  </a:cubicBezTo>
                  <a:cubicBezTo>
                    <a:pt x="24955" y="26635"/>
                    <a:pt x="25459" y="25038"/>
                    <a:pt x="25459" y="23190"/>
                  </a:cubicBezTo>
                  <a:cubicBezTo>
                    <a:pt x="25459" y="21426"/>
                    <a:pt x="25123" y="19997"/>
                    <a:pt x="24282" y="18905"/>
                  </a:cubicBezTo>
                  <a:cubicBezTo>
                    <a:pt x="23526" y="17729"/>
                    <a:pt x="22350" y="16721"/>
                    <a:pt x="20670" y="15964"/>
                  </a:cubicBezTo>
                  <a:cubicBezTo>
                    <a:pt x="18989" y="15208"/>
                    <a:pt x="16805" y="14536"/>
                    <a:pt x="13948" y="14032"/>
                  </a:cubicBezTo>
                  <a:cubicBezTo>
                    <a:pt x="10923" y="13528"/>
                    <a:pt x="8823" y="12856"/>
                    <a:pt x="7647" y="12100"/>
                  </a:cubicBezTo>
                  <a:cubicBezTo>
                    <a:pt x="6554" y="11343"/>
                    <a:pt x="5966" y="10335"/>
                    <a:pt x="5966" y="9075"/>
                  </a:cubicBezTo>
                  <a:cubicBezTo>
                    <a:pt x="5966" y="7731"/>
                    <a:pt x="6554" y="6638"/>
                    <a:pt x="7731" y="5714"/>
                  </a:cubicBezTo>
                  <a:cubicBezTo>
                    <a:pt x="8907" y="4874"/>
                    <a:pt x="10671" y="4454"/>
                    <a:pt x="12856" y="4454"/>
                  </a:cubicBezTo>
                  <a:cubicBezTo>
                    <a:pt x="15040" y="4454"/>
                    <a:pt x="16805" y="4874"/>
                    <a:pt x="18149" y="5714"/>
                  </a:cubicBezTo>
                  <a:cubicBezTo>
                    <a:pt x="18821" y="6218"/>
                    <a:pt x="19493" y="6806"/>
                    <a:pt x="20081" y="7563"/>
                  </a:cubicBezTo>
                  <a:cubicBezTo>
                    <a:pt x="20601" y="8177"/>
                    <a:pt x="21333" y="8499"/>
                    <a:pt x="22068" y="8499"/>
                  </a:cubicBezTo>
                  <a:cubicBezTo>
                    <a:pt x="22641" y="8499"/>
                    <a:pt x="23216" y="8303"/>
                    <a:pt x="23694" y="7899"/>
                  </a:cubicBezTo>
                  <a:cubicBezTo>
                    <a:pt x="24618" y="6974"/>
                    <a:pt x="24702" y="5462"/>
                    <a:pt x="23862" y="4454"/>
                  </a:cubicBezTo>
                  <a:cubicBezTo>
                    <a:pt x="22770" y="3278"/>
                    <a:pt x="21510" y="2269"/>
                    <a:pt x="20165" y="1597"/>
                  </a:cubicBezTo>
                  <a:cubicBezTo>
                    <a:pt x="18149" y="589"/>
                    <a:pt x="15628" y="1"/>
                    <a:pt x="12772" y="1"/>
                  </a:cubicBezTo>
                  <a:close/>
                  <a:moveTo>
                    <a:pt x="37641" y="1"/>
                  </a:moveTo>
                  <a:cubicBezTo>
                    <a:pt x="36213" y="1"/>
                    <a:pt x="35121" y="1177"/>
                    <a:pt x="35121" y="2605"/>
                  </a:cubicBezTo>
                  <a:lnTo>
                    <a:pt x="35121" y="19829"/>
                  </a:lnTo>
                  <a:cubicBezTo>
                    <a:pt x="35121" y="23946"/>
                    <a:pt x="36213" y="27055"/>
                    <a:pt x="38398" y="29155"/>
                  </a:cubicBezTo>
                  <a:cubicBezTo>
                    <a:pt x="40582" y="31256"/>
                    <a:pt x="43775" y="32348"/>
                    <a:pt x="47976" y="32348"/>
                  </a:cubicBezTo>
                  <a:cubicBezTo>
                    <a:pt x="52093" y="32348"/>
                    <a:pt x="55286" y="31256"/>
                    <a:pt x="57470" y="29155"/>
                  </a:cubicBezTo>
                  <a:cubicBezTo>
                    <a:pt x="59655" y="27055"/>
                    <a:pt x="60747" y="23946"/>
                    <a:pt x="60747" y="19829"/>
                  </a:cubicBezTo>
                  <a:lnTo>
                    <a:pt x="60747" y="2605"/>
                  </a:lnTo>
                  <a:cubicBezTo>
                    <a:pt x="60747" y="1177"/>
                    <a:pt x="59655" y="1"/>
                    <a:pt x="58226" y="1"/>
                  </a:cubicBezTo>
                  <a:cubicBezTo>
                    <a:pt x="56798" y="1"/>
                    <a:pt x="55622" y="1177"/>
                    <a:pt x="55622" y="2605"/>
                  </a:cubicBezTo>
                  <a:lnTo>
                    <a:pt x="55622" y="19241"/>
                  </a:lnTo>
                  <a:cubicBezTo>
                    <a:pt x="55622" y="22182"/>
                    <a:pt x="55033" y="24366"/>
                    <a:pt x="53773" y="25795"/>
                  </a:cubicBezTo>
                  <a:cubicBezTo>
                    <a:pt x="52513" y="27223"/>
                    <a:pt x="50580" y="27895"/>
                    <a:pt x="47976" y="27895"/>
                  </a:cubicBezTo>
                  <a:cubicBezTo>
                    <a:pt x="45287" y="27895"/>
                    <a:pt x="43355" y="27223"/>
                    <a:pt x="42094" y="25795"/>
                  </a:cubicBezTo>
                  <a:cubicBezTo>
                    <a:pt x="40834" y="24366"/>
                    <a:pt x="40246" y="22182"/>
                    <a:pt x="40246" y="19241"/>
                  </a:cubicBezTo>
                  <a:lnTo>
                    <a:pt x="40246" y="2605"/>
                  </a:lnTo>
                  <a:cubicBezTo>
                    <a:pt x="40246" y="1177"/>
                    <a:pt x="39070" y="1"/>
                    <a:pt x="37641" y="1"/>
                  </a:cubicBezTo>
                  <a:close/>
                  <a:moveTo>
                    <a:pt x="82928" y="1"/>
                  </a:moveTo>
                  <a:cubicBezTo>
                    <a:pt x="80491" y="1"/>
                    <a:pt x="78307" y="421"/>
                    <a:pt x="76458" y="1261"/>
                  </a:cubicBezTo>
                  <a:cubicBezTo>
                    <a:pt x="74610" y="2185"/>
                    <a:pt x="73182" y="3278"/>
                    <a:pt x="72257" y="4790"/>
                  </a:cubicBezTo>
                  <a:cubicBezTo>
                    <a:pt x="71249" y="6218"/>
                    <a:pt x="70745" y="7815"/>
                    <a:pt x="70745" y="9579"/>
                  </a:cubicBezTo>
                  <a:cubicBezTo>
                    <a:pt x="70745" y="11259"/>
                    <a:pt x="71165" y="12688"/>
                    <a:pt x="71921" y="13864"/>
                  </a:cubicBezTo>
                  <a:cubicBezTo>
                    <a:pt x="72678" y="15040"/>
                    <a:pt x="73938" y="16048"/>
                    <a:pt x="75618" y="16805"/>
                  </a:cubicBezTo>
                  <a:cubicBezTo>
                    <a:pt x="77383" y="17645"/>
                    <a:pt x="79651" y="18317"/>
                    <a:pt x="82508" y="18821"/>
                  </a:cubicBezTo>
                  <a:cubicBezTo>
                    <a:pt x="85448" y="19409"/>
                    <a:pt x="87465" y="19997"/>
                    <a:pt x="88557" y="20669"/>
                  </a:cubicBezTo>
                  <a:cubicBezTo>
                    <a:pt x="89733" y="21426"/>
                    <a:pt x="90322" y="22266"/>
                    <a:pt x="90322" y="23442"/>
                  </a:cubicBezTo>
                  <a:cubicBezTo>
                    <a:pt x="90322" y="24870"/>
                    <a:pt x="89649" y="25963"/>
                    <a:pt x="88389" y="26719"/>
                  </a:cubicBezTo>
                  <a:cubicBezTo>
                    <a:pt x="87129" y="27559"/>
                    <a:pt x="85364" y="27895"/>
                    <a:pt x="83096" y="27895"/>
                  </a:cubicBezTo>
                  <a:cubicBezTo>
                    <a:pt x="80743" y="27895"/>
                    <a:pt x="78727" y="27475"/>
                    <a:pt x="77131" y="26551"/>
                  </a:cubicBezTo>
                  <a:cubicBezTo>
                    <a:pt x="76206" y="26047"/>
                    <a:pt x="75366" y="25374"/>
                    <a:pt x="74694" y="24534"/>
                  </a:cubicBezTo>
                  <a:cubicBezTo>
                    <a:pt x="74222" y="24019"/>
                    <a:pt x="73574" y="23767"/>
                    <a:pt x="72919" y="23767"/>
                  </a:cubicBezTo>
                  <a:cubicBezTo>
                    <a:pt x="72292" y="23767"/>
                    <a:pt x="71658" y="23998"/>
                    <a:pt x="71165" y="24450"/>
                  </a:cubicBezTo>
                  <a:cubicBezTo>
                    <a:pt x="70241" y="25374"/>
                    <a:pt x="70157" y="26887"/>
                    <a:pt x="70997" y="27811"/>
                  </a:cubicBezTo>
                  <a:cubicBezTo>
                    <a:pt x="73770" y="30836"/>
                    <a:pt x="77803" y="32348"/>
                    <a:pt x="83180" y="32348"/>
                  </a:cubicBezTo>
                  <a:cubicBezTo>
                    <a:pt x="85617" y="32348"/>
                    <a:pt x="87801" y="31928"/>
                    <a:pt x="89649" y="31256"/>
                  </a:cubicBezTo>
                  <a:cubicBezTo>
                    <a:pt x="91582" y="30500"/>
                    <a:pt x="93010" y="29407"/>
                    <a:pt x="94102" y="27979"/>
                  </a:cubicBezTo>
                  <a:cubicBezTo>
                    <a:pt x="95111" y="26635"/>
                    <a:pt x="95615" y="25038"/>
                    <a:pt x="95615" y="23190"/>
                  </a:cubicBezTo>
                  <a:cubicBezTo>
                    <a:pt x="95615" y="21426"/>
                    <a:pt x="95279" y="19997"/>
                    <a:pt x="94523" y="18821"/>
                  </a:cubicBezTo>
                  <a:cubicBezTo>
                    <a:pt x="93766" y="17729"/>
                    <a:pt x="92506" y="16721"/>
                    <a:pt x="90910" y="15964"/>
                  </a:cubicBezTo>
                  <a:cubicBezTo>
                    <a:pt x="89229" y="15208"/>
                    <a:pt x="86961" y="14536"/>
                    <a:pt x="84188" y="14032"/>
                  </a:cubicBezTo>
                  <a:cubicBezTo>
                    <a:pt x="81163" y="13528"/>
                    <a:pt x="79063" y="12856"/>
                    <a:pt x="77887" y="12100"/>
                  </a:cubicBezTo>
                  <a:cubicBezTo>
                    <a:pt x="76710" y="11343"/>
                    <a:pt x="76122" y="10335"/>
                    <a:pt x="76122" y="9075"/>
                  </a:cubicBezTo>
                  <a:cubicBezTo>
                    <a:pt x="76122" y="7731"/>
                    <a:pt x="76710" y="6638"/>
                    <a:pt x="77887" y="5714"/>
                  </a:cubicBezTo>
                  <a:cubicBezTo>
                    <a:pt x="79147" y="4874"/>
                    <a:pt x="80827" y="4454"/>
                    <a:pt x="83012" y="4454"/>
                  </a:cubicBezTo>
                  <a:cubicBezTo>
                    <a:pt x="85196" y="4454"/>
                    <a:pt x="86961" y="4874"/>
                    <a:pt x="88305" y="5714"/>
                  </a:cubicBezTo>
                  <a:cubicBezTo>
                    <a:pt x="89061" y="6218"/>
                    <a:pt x="89733" y="6806"/>
                    <a:pt x="90322" y="7563"/>
                  </a:cubicBezTo>
                  <a:cubicBezTo>
                    <a:pt x="90794" y="8177"/>
                    <a:pt x="91505" y="8499"/>
                    <a:pt x="92232" y="8499"/>
                  </a:cubicBezTo>
                  <a:cubicBezTo>
                    <a:pt x="92797" y="8499"/>
                    <a:pt x="93372" y="8303"/>
                    <a:pt x="93850" y="7899"/>
                  </a:cubicBezTo>
                  <a:cubicBezTo>
                    <a:pt x="94859" y="6974"/>
                    <a:pt x="94943" y="5462"/>
                    <a:pt x="94018" y="4454"/>
                  </a:cubicBezTo>
                  <a:cubicBezTo>
                    <a:pt x="92926" y="3278"/>
                    <a:pt x="91750" y="2269"/>
                    <a:pt x="90322" y="1597"/>
                  </a:cubicBezTo>
                  <a:cubicBezTo>
                    <a:pt x="88305" y="505"/>
                    <a:pt x="85869" y="1"/>
                    <a:pt x="82928" y="1"/>
                  </a:cubicBezTo>
                  <a:close/>
                </a:path>
              </a:pathLst>
            </a:custGeom>
            <a:solidFill>
              <a:srgbClr val="0C32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86;p6">
              <a:extLst>
                <a:ext uri="{FF2B5EF4-FFF2-40B4-BE49-F238E27FC236}">
                  <a16:creationId xmlns:a16="http://schemas.microsoft.com/office/drawing/2014/main" id="{816138EF-A1AA-67AB-10E0-7CAA81E557D9}"/>
                </a:ext>
              </a:extLst>
            </p:cNvPr>
            <p:cNvSpPr/>
            <p:nvPr/>
          </p:nvSpPr>
          <p:spPr>
            <a:xfrm>
              <a:off x="1019500" y="2421025"/>
              <a:ext cx="1991275" cy="999975"/>
            </a:xfrm>
            <a:custGeom>
              <a:avLst/>
              <a:gdLst/>
              <a:ahLst/>
              <a:cxnLst/>
              <a:rect l="l" t="t" r="r" b="b"/>
              <a:pathLst>
                <a:path w="79651" h="39999" extrusionOk="0">
                  <a:moveTo>
                    <a:pt x="74525" y="11745"/>
                  </a:moveTo>
                  <a:cubicBezTo>
                    <a:pt x="74189" y="11745"/>
                    <a:pt x="73853" y="11871"/>
                    <a:pt x="73601" y="12123"/>
                  </a:cubicBezTo>
                  <a:cubicBezTo>
                    <a:pt x="73097" y="12711"/>
                    <a:pt x="73097" y="13636"/>
                    <a:pt x="73853" y="14140"/>
                  </a:cubicBezTo>
                  <a:cubicBezTo>
                    <a:pt x="74063" y="14266"/>
                    <a:pt x="74315" y="14329"/>
                    <a:pt x="74567" y="14329"/>
                  </a:cubicBezTo>
                  <a:cubicBezTo>
                    <a:pt x="74820" y="14329"/>
                    <a:pt x="75072" y="14266"/>
                    <a:pt x="75282" y="14140"/>
                  </a:cubicBezTo>
                  <a:cubicBezTo>
                    <a:pt x="75954" y="13636"/>
                    <a:pt x="76038" y="12711"/>
                    <a:pt x="75450" y="12123"/>
                  </a:cubicBezTo>
                  <a:cubicBezTo>
                    <a:pt x="75198" y="11871"/>
                    <a:pt x="74862" y="11745"/>
                    <a:pt x="74525" y="11745"/>
                  </a:cubicBezTo>
                  <a:close/>
                  <a:moveTo>
                    <a:pt x="72544" y="7616"/>
                  </a:moveTo>
                  <a:cubicBezTo>
                    <a:pt x="72917" y="7616"/>
                    <a:pt x="73299" y="7660"/>
                    <a:pt x="73685" y="7754"/>
                  </a:cubicBezTo>
                  <a:cubicBezTo>
                    <a:pt x="75450" y="8174"/>
                    <a:pt x="76878" y="9603"/>
                    <a:pt x="77298" y="11283"/>
                  </a:cubicBezTo>
                  <a:cubicBezTo>
                    <a:pt x="77977" y="14374"/>
                    <a:pt x="75611" y="17195"/>
                    <a:pt x="72629" y="17195"/>
                  </a:cubicBezTo>
                  <a:cubicBezTo>
                    <a:pt x="72287" y="17195"/>
                    <a:pt x="71938" y="17158"/>
                    <a:pt x="71585" y="17080"/>
                  </a:cubicBezTo>
                  <a:cubicBezTo>
                    <a:pt x="69820" y="16660"/>
                    <a:pt x="68392" y="15232"/>
                    <a:pt x="67972" y="13468"/>
                  </a:cubicBezTo>
                  <a:cubicBezTo>
                    <a:pt x="67226" y="10409"/>
                    <a:pt x="69593" y="7616"/>
                    <a:pt x="72544" y="7616"/>
                  </a:cubicBezTo>
                  <a:close/>
                  <a:moveTo>
                    <a:pt x="61022" y="1"/>
                  </a:moveTo>
                  <a:cubicBezTo>
                    <a:pt x="60565" y="1"/>
                    <a:pt x="60158" y="407"/>
                    <a:pt x="60158" y="865"/>
                  </a:cubicBezTo>
                  <a:cubicBezTo>
                    <a:pt x="60158" y="2629"/>
                    <a:pt x="60242" y="4982"/>
                    <a:pt x="60242" y="7250"/>
                  </a:cubicBezTo>
                  <a:cubicBezTo>
                    <a:pt x="58982" y="5990"/>
                    <a:pt x="56965" y="5234"/>
                    <a:pt x="55453" y="4562"/>
                  </a:cubicBezTo>
                  <a:cubicBezTo>
                    <a:pt x="53689" y="3721"/>
                    <a:pt x="51924" y="3049"/>
                    <a:pt x="50076" y="2461"/>
                  </a:cubicBezTo>
                  <a:cubicBezTo>
                    <a:pt x="46379" y="1369"/>
                    <a:pt x="42514" y="613"/>
                    <a:pt x="38649" y="277"/>
                  </a:cubicBezTo>
                  <a:cubicBezTo>
                    <a:pt x="37134" y="102"/>
                    <a:pt x="35610" y="18"/>
                    <a:pt x="34085" y="18"/>
                  </a:cubicBezTo>
                  <a:cubicBezTo>
                    <a:pt x="31213" y="18"/>
                    <a:pt x="28342" y="316"/>
                    <a:pt x="25542" y="865"/>
                  </a:cubicBezTo>
                  <a:cubicBezTo>
                    <a:pt x="18484" y="2377"/>
                    <a:pt x="11511" y="5738"/>
                    <a:pt x="6218" y="10779"/>
                  </a:cubicBezTo>
                  <a:cubicBezTo>
                    <a:pt x="3025" y="13804"/>
                    <a:pt x="420" y="18173"/>
                    <a:pt x="252" y="22542"/>
                  </a:cubicBezTo>
                  <a:cubicBezTo>
                    <a:pt x="0" y="28843"/>
                    <a:pt x="1765" y="32204"/>
                    <a:pt x="4957" y="35649"/>
                  </a:cubicBezTo>
                  <a:cubicBezTo>
                    <a:pt x="7574" y="38437"/>
                    <a:pt x="11745" y="39998"/>
                    <a:pt x="15795" y="39998"/>
                  </a:cubicBezTo>
                  <a:cubicBezTo>
                    <a:pt x="19677" y="39998"/>
                    <a:pt x="23447" y="38563"/>
                    <a:pt x="25626" y="35396"/>
                  </a:cubicBezTo>
                  <a:cubicBezTo>
                    <a:pt x="27643" y="32456"/>
                    <a:pt x="28063" y="28423"/>
                    <a:pt x="26634" y="25230"/>
                  </a:cubicBezTo>
                  <a:cubicBezTo>
                    <a:pt x="25122" y="21953"/>
                    <a:pt x="21761" y="19601"/>
                    <a:pt x="18232" y="19517"/>
                  </a:cubicBezTo>
                  <a:cubicBezTo>
                    <a:pt x="18085" y="19508"/>
                    <a:pt x="17938" y="19504"/>
                    <a:pt x="17790" y="19504"/>
                  </a:cubicBezTo>
                  <a:cubicBezTo>
                    <a:pt x="15154" y="19504"/>
                    <a:pt x="12466" y="20915"/>
                    <a:pt x="11511" y="23382"/>
                  </a:cubicBezTo>
                  <a:cubicBezTo>
                    <a:pt x="10671" y="25314"/>
                    <a:pt x="11091" y="27667"/>
                    <a:pt x="12603" y="29179"/>
                  </a:cubicBezTo>
                  <a:cubicBezTo>
                    <a:pt x="13113" y="29689"/>
                    <a:pt x="13750" y="30136"/>
                    <a:pt x="14458" y="30136"/>
                  </a:cubicBezTo>
                  <a:cubicBezTo>
                    <a:pt x="14566" y="30136"/>
                    <a:pt x="14676" y="30126"/>
                    <a:pt x="14788" y="30103"/>
                  </a:cubicBezTo>
                  <a:cubicBezTo>
                    <a:pt x="15292" y="30019"/>
                    <a:pt x="15712" y="29599"/>
                    <a:pt x="15796" y="29095"/>
                  </a:cubicBezTo>
                  <a:cubicBezTo>
                    <a:pt x="15880" y="28339"/>
                    <a:pt x="15208" y="27835"/>
                    <a:pt x="14872" y="27331"/>
                  </a:cubicBezTo>
                  <a:cubicBezTo>
                    <a:pt x="14115" y="26238"/>
                    <a:pt x="14284" y="24726"/>
                    <a:pt x="15208" y="23802"/>
                  </a:cubicBezTo>
                  <a:cubicBezTo>
                    <a:pt x="15964" y="23130"/>
                    <a:pt x="17056" y="22878"/>
                    <a:pt x="18148" y="22878"/>
                  </a:cubicBezTo>
                  <a:cubicBezTo>
                    <a:pt x="19157" y="22878"/>
                    <a:pt x="20165" y="23046"/>
                    <a:pt x="21005" y="23550"/>
                  </a:cubicBezTo>
                  <a:cubicBezTo>
                    <a:pt x="22181" y="24222"/>
                    <a:pt x="23022" y="25566"/>
                    <a:pt x="23274" y="26911"/>
                  </a:cubicBezTo>
                  <a:cubicBezTo>
                    <a:pt x="24114" y="31027"/>
                    <a:pt x="20753" y="34388"/>
                    <a:pt x="16300" y="34640"/>
                  </a:cubicBezTo>
                  <a:cubicBezTo>
                    <a:pt x="16154" y="34646"/>
                    <a:pt x="16008" y="34648"/>
                    <a:pt x="15862" y="34648"/>
                  </a:cubicBezTo>
                  <a:cubicBezTo>
                    <a:pt x="13658" y="34648"/>
                    <a:pt x="11485" y="34048"/>
                    <a:pt x="9830" y="32708"/>
                  </a:cubicBezTo>
                  <a:cubicBezTo>
                    <a:pt x="5209" y="29011"/>
                    <a:pt x="4117" y="21533"/>
                    <a:pt x="9326" y="17501"/>
                  </a:cubicBezTo>
                  <a:cubicBezTo>
                    <a:pt x="11787" y="15624"/>
                    <a:pt x="14579" y="14906"/>
                    <a:pt x="17209" y="14906"/>
                  </a:cubicBezTo>
                  <a:cubicBezTo>
                    <a:pt x="19877" y="14906"/>
                    <a:pt x="22378" y="15645"/>
                    <a:pt x="24198" y="16660"/>
                  </a:cubicBezTo>
                  <a:cubicBezTo>
                    <a:pt x="27223" y="18257"/>
                    <a:pt x="29407" y="20861"/>
                    <a:pt x="31087" y="23718"/>
                  </a:cubicBezTo>
                  <a:cubicBezTo>
                    <a:pt x="31928" y="25146"/>
                    <a:pt x="32600" y="26659"/>
                    <a:pt x="33272" y="28171"/>
                  </a:cubicBezTo>
                  <a:cubicBezTo>
                    <a:pt x="33944" y="29599"/>
                    <a:pt x="34532" y="31112"/>
                    <a:pt x="35792" y="32204"/>
                  </a:cubicBezTo>
                  <a:cubicBezTo>
                    <a:pt x="36633" y="32876"/>
                    <a:pt x="37641" y="32876"/>
                    <a:pt x="38733" y="32876"/>
                  </a:cubicBezTo>
                  <a:lnTo>
                    <a:pt x="45035" y="32876"/>
                  </a:lnTo>
                  <a:cubicBezTo>
                    <a:pt x="45959" y="32876"/>
                    <a:pt x="45707" y="32288"/>
                    <a:pt x="45371" y="31952"/>
                  </a:cubicBezTo>
                  <a:cubicBezTo>
                    <a:pt x="44531" y="31112"/>
                    <a:pt x="43354" y="30859"/>
                    <a:pt x="42178" y="30607"/>
                  </a:cubicBezTo>
                  <a:cubicBezTo>
                    <a:pt x="39657" y="29851"/>
                    <a:pt x="39909" y="26490"/>
                    <a:pt x="40666" y="26490"/>
                  </a:cubicBezTo>
                  <a:cubicBezTo>
                    <a:pt x="42934" y="26490"/>
                    <a:pt x="42934" y="26575"/>
                    <a:pt x="44951" y="26575"/>
                  </a:cubicBezTo>
                  <a:cubicBezTo>
                    <a:pt x="45993" y="26544"/>
                    <a:pt x="46777" y="26502"/>
                    <a:pt x="47460" y="26502"/>
                  </a:cubicBezTo>
                  <a:cubicBezTo>
                    <a:pt x="48649" y="26502"/>
                    <a:pt x="49528" y="26629"/>
                    <a:pt x="50916" y="27163"/>
                  </a:cubicBezTo>
                  <a:cubicBezTo>
                    <a:pt x="52176" y="27583"/>
                    <a:pt x="53269" y="28759"/>
                    <a:pt x="54025" y="29851"/>
                  </a:cubicBezTo>
                  <a:cubicBezTo>
                    <a:pt x="54445" y="30439"/>
                    <a:pt x="54781" y="30943"/>
                    <a:pt x="54949" y="31532"/>
                  </a:cubicBezTo>
                  <a:cubicBezTo>
                    <a:pt x="55117" y="31952"/>
                    <a:pt x="55285" y="32456"/>
                    <a:pt x="55621" y="32624"/>
                  </a:cubicBezTo>
                  <a:lnTo>
                    <a:pt x="55705" y="32624"/>
                  </a:lnTo>
                  <a:cubicBezTo>
                    <a:pt x="56153" y="32848"/>
                    <a:pt x="57124" y="32885"/>
                    <a:pt x="57722" y="32885"/>
                  </a:cubicBezTo>
                  <a:cubicBezTo>
                    <a:pt x="58020" y="32885"/>
                    <a:pt x="58226" y="32876"/>
                    <a:pt x="58226" y="32876"/>
                  </a:cubicBezTo>
                  <a:lnTo>
                    <a:pt x="61586" y="32876"/>
                  </a:lnTo>
                  <a:cubicBezTo>
                    <a:pt x="61839" y="32876"/>
                    <a:pt x="64359" y="32876"/>
                    <a:pt x="64275" y="32624"/>
                  </a:cubicBezTo>
                  <a:cubicBezTo>
                    <a:pt x="63939" y="31280"/>
                    <a:pt x="62427" y="31027"/>
                    <a:pt x="61250" y="30355"/>
                  </a:cubicBezTo>
                  <a:cubicBezTo>
                    <a:pt x="60158" y="29683"/>
                    <a:pt x="59150" y="28927"/>
                    <a:pt x="58646" y="27667"/>
                  </a:cubicBezTo>
                  <a:cubicBezTo>
                    <a:pt x="58394" y="26995"/>
                    <a:pt x="58562" y="25482"/>
                    <a:pt x="58982" y="24978"/>
                  </a:cubicBezTo>
                  <a:cubicBezTo>
                    <a:pt x="59318" y="24558"/>
                    <a:pt x="59738" y="24306"/>
                    <a:pt x="60242" y="24222"/>
                  </a:cubicBezTo>
                  <a:cubicBezTo>
                    <a:pt x="60410" y="24194"/>
                    <a:pt x="60588" y="24185"/>
                    <a:pt x="60768" y="24185"/>
                  </a:cubicBezTo>
                  <a:cubicBezTo>
                    <a:pt x="61129" y="24185"/>
                    <a:pt x="61502" y="24222"/>
                    <a:pt x="61839" y="24222"/>
                  </a:cubicBezTo>
                  <a:cubicBezTo>
                    <a:pt x="62511" y="24306"/>
                    <a:pt x="63183" y="24474"/>
                    <a:pt x="63855" y="24558"/>
                  </a:cubicBezTo>
                  <a:cubicBezTo>
                    <a:pt x="65115" y="24726"/>
                    <a:pt x="66376" y="24726"/>
                    <a:pt x="67636" y="24726"/>
                  </a:cubicBezTo>
                  <a:cubicBezTo>
                    <a:pt x="69820" y="24642"/>
                    <a:pt x="71921" y="24306"/>
                    <a:pt x="73937" y="23634"/>
                  </a:cubicBezTo>
                  <a:cubicBezTo>
                    <a:pt x="75366" y="23130"/>
                    <a:pt x="76710" y="22542"/>
                    <a:pt x="77886" y="21617"/>
                  </a:cubicBezTo>
                  <a:cubicBezTo>
                    <a:pt x="78782" y="20945"/>
                    <a:pt x="78932" y="20759"/>
                    <a:pt x="78533" y="20759"/>
                  </a:cubicBezTo>
                  <a:cubicBezTo>
                    <a:pt x="78334" y="20759"/>
                    <a:pt x="77998" y="20805"/>
                    <a:pt x="77550" y="20861"/>
                  </a:cubicBezTo>
                  <a:cubicBezTo>
                    <a:pt x="76566" y="20960"/>
                    <a:pt x="75581" y="21000"/>
                    <a:pt x="74614" y="21000"/>
                  </a:cubicBezTo>
                  <a:cubicBezTo>
                    <a:pt x="73930" y="21000"/>
                    <a:pt x="73254" y="20980"/>
                    <a:pt x="72593" y="20945"/>
                  </a:cubicBezTo>
                  <a:cubicBezTo>
                    <a:pt x="70997" y="20861"/>
                    <a:pt x="69484" y="20693"/>
                    <a:pt x="68140" y="20021"/>
                  </a:cubicBezTo>
                  <a:cubicBezTo>
                    <a:pt x="67048" y="19433"/>
                    <a:pt x="66039" y="18845"/>
                    <a:pt x="65199" y="18005"/>
                  </a:cubicBezTo>
                  <a:cubicBezTo>
                    <a:pt x="65115" y="17837"/>
                    <a:pt x="65031" y="17416"/>
                    <a:pt x="65199" y="17164"/>
                  </a:cubicBezTo>
                  <a:cubicBezTo>
                    <a:pt x="65296" y="17100"/>
                    <a:pt x="65429" y="17073"/>
                    <a:pt x="65566" y="17073"/>
                  </a:cubicBezTo>
                  <a:cubicBezTo>
                    <a:pt x="65787" y="17073"/>
                    <a:pt x="66020" y="17145"/>
                    <a:pt x="66123" y="17248"/>
                  </a:cubicBezTo>
                  <a:cubicBezTo>
                    <a:pt x="67636" y="18509"/>
                    <a:pt x="69904" y="19517"/>
                    <a:pt x="72257" y="19685"/>
                  </a:cubicBezTo>
                  <a:cubicBezTo>
                    <a:pt x="73097" y="19685"/>
                    <a:pt x="73900" y="19722"/>
                    <a:pt x="74715" y="19722"/>
                  </a:cubicBezTo>
                  <a:cubicBezTo>
                    <a:pt x="75123" y="19722"/>
                    <a:pt x="75534" y="19713"/>
                    <a:pt x="75954" y="19685"/>
                  </a:cubicBezTo>
                  <a:lnTo>
                    <a:pt x="78222" y="19685"/>
                  </a:lnTo>
                  <a:cubicBezTo>
                    <a:pt x="78334" y="19685"/>
                    <a:pt x="78502" y="19694"/>
                    <a:pt x="78683" y="19694"/>
                  </a:cubicBezTo>
                  <a:cubicBezTo>
                    <a:pt x="79044" y="19694"/>
                    <a:pt x="79455" y="19657"/>
                    <a:pt x="79567" y="19433"/>
                  </a:cubicBezTo>
                  <a:cubicBezTo>
                    <a:pt x="79651" y="19265"/>
                    <a:pt x="79651" y="19181"/>
                    <a:pt x="79651" y="19097"/>
                  </a:cubicBezTo>
                  <a:cubicBezTo>
                    <a:pt x="79483" y="13972"/>
                    <a:pt x="79062" y="8258"/>
                    <a:pt x="73769" y="5822"/>
                  </a:cubicBezTo>
                  <a:cubicBezTo>
                    <a:pt x="69820" y="4058"/>
                    <a:pt x="63855" y="1285"/>
                    <a:pt x="61418" y="109"/>
                  </a:cubicBezTo>
                  <a:cubicBezTo>
                    <a:pt x="61288" y="34"/>
                    <a:pt x="61153" y="1"/>
                    <a:pt x="61022" y="1"/>
                  </a:cubicBezTo>
                  <a:close/>
                </a:path>
              </a:pathLst>
            </a:custGeom>
            <a:solidFill>
              <a:srgbClr val="30BA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" name="Google Shape;79;p6">
            <a:extLst>
              <a:ext uri="{FF2B5EF4-FFF2-40B4-BE49-F238E27FC236}">
                <a16:creationId xmlns:a16="http://schemas.microsoft.com/office/drawing/2014/main" id="{A588A1A9-DF07-BF01-647E-2553B07A870D}"/>
              </a:ext>
            </a:extLst>
          </p:cNvPr>
          <p:cNvSpPr/>
          <p:nvPr userDrawn="1"/>
        </p:nvSpPr>
        <p:spPr>
          <a:xfrm>
            <a:off x="7206025" y="4796325"/>
            <a:ext cx="19380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" name="Google Shape;80;p6">
            <a:extLst>
              <a:ext uri="{FF2B5EF4-FFF2-40B4-BE49-F238E27FC236}">
                <a16:creationId xmlns:a16="http://schemas.microsoft.com/office/drawing/2014/main" id="{5EE2BB0A-FF55-E8BD-3C8D-FFF377A52B7F}"/>
              </a:ext>
            </a:extLst>
          </p:cNvPr>
          <p:cNvSpPr/>
          <p:nvPr userDrawn="1"/>
        </p:nvSpPr>
        <p:spPr>
          <a:xfrm>
            <a:off x="6209925" y="4796325"/>
            <a:ext cx="6627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" name="Google Shape;81;p6">
            <a:extLst>
              <a:ext uri="{FF2B5EF4-FFF2-40B4-BE49-F238E27FC236}">
                <a16:creationId xmlns:a16="http://schemas.microsoft.com/office/drawing/2014/main" id="{4EDAFCD0-CE01-9BAE-5B61-C108996FB75F}"/>
              </a:ext>
            </a:extLst>
          </p:cNvPr>
          <p:cNvSpPr/>
          <p:nvPr userDrawn="1"/>
        </p:nvSpPr>
        <p:spPr>
          <a:xfrm>
            <a:off x="4564413" y="4796325"/>
            <a:ext cx="16455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" name="Google Shape;82;p6">
            <a:extLst>
              <a:ext uri="{FF2B5EF4-FFF2-40B4-BE49-F238E27FC236}">
                <a16:creationId xmlns:a16="http://schemas.microsoft.com/office/drawing/2014/main" id="{8C584A90-489C-B610-5F21-D88157E90180}"/>
              </a:ext>
            </a:extLst>
          </p:cNvPr>
          <p:cNvSpPr/>
          <p:nvPr userDrawn="1"/>
        </p:nvSpPr>
        <p:spPr>
          <a:xfrm>
            <a:off x="6872625" y="4796325"/>
            <a:ext cx="3333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39808"/>
          </a:xfrm>
        </p:spPr>
        <p:txBody>
          <a:bodyPr/>
          <a:lstStyle>
            <a:lvl1pPr algn="l">
              <a:defRPr>
                <a:solidFill>
                  <a:srgbClr val="0C322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568626" y="4761488"/>
            <a:ext cx="956929" cy="273844"/>
          </a:xfrm>
        </p:spPr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589699" y="4767263"/>
            <a:ext cx="1061416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751634" y="4761488"/>
            <a:ext cx="528536" cy="273844"/>
          </a:xfrm>
        </p:spPr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Google Shape;79;p6">
            <a:extLst>
              <a:ext uri="{FF2B5EF4-FFF2-40B4-BE49-F238E27FC236}">
                <a16:creationId xmlns:a16="http://schemas.microsoft.com/office/drawing/2014/main" id="{3411F561-E045-AD8A-8BA8-11A9537E7982}"/>
              </a:ext>
            </a:extLst>
          </p:cNvPr>
          <p:cNvSpPr/>
          <p:nvPr userDrawn="1"/>
        </p:nvSpPr>
        <p:spPr>
          <a:xfrm>
            <a:off x="7206025" y="4796325"/>
            <a:ext cx="19380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" name="Google Shape;80;p6">
            <a:extLst>
              <a:ext uri="{FF2B5EF4-FFF2-40B4-BE49-F238E27FC236}">
                <a16:creationId xmlns:a16="http://schemas.microsoft.com/office/drawing/2014/main" id="{567B6F6D-2033-97B9-FE7F-28F8EC97C641}"/>
              </a:ext>
            </a:extLst>
          </p:cNvPr>
          <p:cNvSpPr/>
          <p:nvPr userDrawn="1"/>
        </p:nvSpPr>
        <p:spPr>
          <a:xfrm>
            <a:off x="6209925" y="4796325"/>
            <a:ext cx="6627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" name="Google Shape;81;p6">
            <a:extLst>
              <a:ext uri="{FF2B5EF4-FFF2-40B4-BE49-F238E27FC236}">
                <a16:creationId xmlns:a16="http://schemas.microsoft.com/office/drawing/2014/main" id="{744C0E3D-51F9-9A2C-5652-0C9664AD683F}"/>
              </a:ext>
            </a:extLst>
          </p:cNvPr>
          <p:cNvSpPr/>
          <p:nvPr userDrawn="1"/>
        </p:nvSpPr>
        <p:spPr>
          <a:xfrm>
            <a:off x="4564413" y="4796325"/>
            <a:ext cx="16455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" name="Google Shape;82;p6">
            <a:extLst>
              <a:ext uri="{FF2B5EF4-FFF2-40B4-BE49-F238E27FC236}">
                <a16:creationId xmlns:a16="http://schemas.microsoft.com/office/drawing/2014/main" id="{910B8831-7BC2-D9F4-7F6D-71D2CA91D1FE}"/>
              </a:ext>
            </a:extLst>
          </p:cNvPr>
          <p:cNvSpPr/>
          <p:nvPr userDrawn="1"/>
        </p:nvSpPr>
        <p:spPr>
          <a:xfrm>
            <a:off x="6872625" y="4796325"/>
            <a:ext cx="3333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4" name="Google Shape;84;p6">
            <a:extLst>
              <a:ext uri="{FF2B5EF4-FFF2-40B4-BE49-F238E27FC236}">
                <a16:creationId xmlns:a16="http://schemas.microsoft.com/office/drawing/2014/main" id="{394F160C-B970-5F6C-3FAA-9980B1B92DCD}"/>
              </a:ext>
            </a:extLst>
          </p:cNvPr>
          <p:cNvGrpSpPr/>
          <p:nvPr userDrawn="1"/>
        </p:nvGrpSpPr>
        <p:grpSpPr>
          <a:xfrm>
            <a:off x="221751" y="4730422"/>
            <a:ext cx="1246356" cy="225094"/>
            <a:chOff x="1019500" y="2421025"/>
            <a:chExt cx="5536900" cy="999975"/>
          </a:xfrm>
        </p:grpSpPr>
        <p:sp>
          <p:nvSpPr>
            <p:cNvPr id="15" name="Google Shape;85;p6">
              <a:extLst>
                <a:ext uri="{FF2B5EF4-FFF2-40B4-BE49-F238E27FC236}">
                  <a16:creationId xmlns:a16="http://schemas.microsoft.com/office/drawing/2014/main" id="{97D41693-B9A4-9E4E-056E-5D2F4AF528E8}"/>
                </a:ext>
              </a:extLst>
            </p:cNvPr>
            <p:cNvSpPr/>
            <p:nvPr/>
          </p:nvSpPr>
          <p:spPr>
            <a:xfrm>
              <a:off x="3348925" y="2444725"/>
              <a:ext cx="3207475" cy="808700"/>
            </a:xfrm>
            <a:custGeom>
              <a:avLst/>
              <a:gdLst/>
              <a:ahLst/>
              <a:cxnLst/>
              <a:rect l="l" t="t" r="r" b="b"/>
              <a:pathLst>
                <a:path w="128299" h="32348" extrusionOk="0">
                  <a:moveTo>
                    <a:pt x="111747" y="421"/>
                  </a:moveTo>
                  <a:cubicBezTo>
                    <a:pt x="108218" y="421"/>
                    <a:pt x="105277" y="3362"/>
                    <a:pt x="105277" y="6890"/>
                  </a:cubicBezTo>
                  <a:lnTo>
                    <a:pt x="105277" y="25458"/>
                  </a:lnTo>
                  <a:cubicBezTo>
                    <a:pt x="105277" y="28987"/>
                    <a:pt x="108218" y="31928"/>
                    <a:pt x="111747" y="31928"/>
                  </a:cubicBezTo>
                  <a:lnTo>
                    <a:pt x="126030" y="31928"/>
                  </a:lnTo>
                  <a:cubicBezTo>
                    <a:pt x="127290" y="31928"/>
                    <a:pt x="128298" y="30920"/>
                    <a:pt x="128298" y="29659"/>
                  </a:cubicBezTo>
                  <a:cubicBezTo>
                    <a:pt x="128298" y="28483"/>
                    <a:pt x="127290" y="27475"/>
                    <a:pt x="126030" y="27475"/>
                  </a:cubicBezTo>
                  <a:lnTo>
                    <a:pt x="111747" y="27475"/>
                  </a:lnTo>
                  <a:cubicBezTo>
                    <a:pt x="110654" y="27475"/>
                    <a:pt x="109814" y="26551"/>
                    <a:pt x="109814" y="25458"/>
                  </a:cubicBezTo>
                  <a:lnTo>
                    <a:pt x="109814" y="18233"/>
                  </a:lnTo>
                  <a:lnTo>
                    <a:pt x="123509" y="18233"/>
                  </a:lnTo>
                  <a:cubicBezTo>
                    <a:pt x="124686" y="18233"/>
                    <a:pt x="125694" y="17309"/>
                    <a:pt x="125694" y="16132"/>
                  </a:cubicBezTo>
                  <a:cubicBezTo>
                    <a:pt x="125694" y="14956"/>
                    <a:pt x="124686" y="13948"/>
                    <a:pt x="123509" y="13948"/>
                  </a:cubicBezTo>
                  <a:lnTo>
                    <a:pt x="109814" y="13948"/>
                  </a:lnTo>
                  <a:lnTo>
                    <a:pt x="109814" y="6890"/>
                  </a:lnTo>
                  <a:cubicBezTo>
                    <a:pt x="109814" y="5798"/>
                    <a:pt x="110654" y="4874"/>
                    <a:pt x="111747" y="4874"/>
                  </a:cubicBezTo>
                  <a:lnTo>
                    <a:pt x="126030" y="4874"/>
                  </a:lnTo>
                  <a:cubicBezTo>
                    <a:pt x="127290" y="4874"/>
                    <a:pt x="128298" y="3866"/>
                    <a:pt x="128298" y="2689"/>
                  </a:cubicBezTo>
                  <a:cubicBezTo>
                    <a:pt x="128298" y="1429"/>
                    <a:pt x="127290" y="421"/>
                    <a:pt x="126030" y="421"/>
                  </a:cubicBezTo>
                  <a:close/>
                  <a:moveTo>
                    <a:pt x="12772" y="1"/>
                  </a:moveTo>
                  <a:cubicBezTo>
                    <a:pt x="10335" y="1"/>
                    <a:pt x="8151" y="421"/>
                    <a:pt x="6302" y="1345"/>
                  </a:cubicBezTo>
                  <a:cubicBezTo>
                    <a:pt x="4454" y="2185"/>
                    <a:pt x="3025" y="3362"/>
                    <a:pt x="2017" y="4790"/>
                  </a:cubicBezTo>
                  <a:cubicBezTo>
                    <a:pt x="1009" y="6218"/>
                    <a:pt x="589" y="7815"/>
                    <a:pt x="589" y="9663"/>
                  </a:cubicBezTo>
                  <a:cubicBezTo>
                    <a:pt x="589" y="11343"/>
                    <a:pt x="925" y="12772"/>
                    <a:pt x="1681" y="13864"/>
                  </a:cubicBezTo>
                  <a:cubicBezTo>
                    <a:pt x="2521" y="15040"/>
                    <a:pt x="3782" y="16048"/>
                    <a:pt x="5462" y="16889"/>
                  </a:cubicBezTo>
                  <a:cubicBezTo>
                    <a:pt x="7142" y="17645"/>
                    <a:pt x="9495" y="18317"/>
                    <a:pt x="12352" y="18821"/>
                  </a:cubicBezTo>
                  <a:cubicBezTo>
                    <a:pt x="15208" y="19409"/>
                    <a:pt x="17225" y="19997"/>
                    <a:pt x="18401" y="20669"/>
                  </a:cubicBezTo>
                  <a:cubicBezTo>
                    <a:pt x="19577" y="21426"/>
                    <a:pt x="20165" y="22350"/>
                    <a:pt x="20165" y="23442"/>
                  </a:cubicBezTo>
                  <a:cubicBezTo>
                    <a:pt x="20165" y="24870"/>
                    <a:pt x="19493" y="25963"/>
                    <a:pt x="18233" y="26719"/>
                  </a:cubicBezTo>
                  <a:cubicBezTo>
                    <a:pt x="16889" y="27559"/>
                    <a:pt x="15124" y="27895"/>
                    <a:pt x="12940" y="27895"/>
                  </a:cubicBezTo>
                  <a:cubicBezTo>
                    <a:pt x="10503" y="27895"/>
                    <a:pt x="8571" y="27475"/>
                    <a:pt x="6974" y="26635"/>
                  </a:cubicBezTo>
                  <a:cubicBezTo>
                    <a:pt x="6050" y="26047"/>
                    <a:pt x="5210" y="25374"/>
                    <a:pt x="4454" y="24618"/>
                  </a:cubicBezTo>
                  <a:cubicBezTo>
                    <a:pt x="4016" y="24049"/>
                    <a:pt x="3351" y="23777"/>
                    <a:pt x="2671" y="23777"/>
                  </a:cubicBezTo>
                  <a:cubicBezTo>
                    <a:pt x="2045" y="23777"/>
                    <a:pt x="1408" y="24007"/>
                    <a:pt x="925" y="24450"/>
                  </a:cubicBezTo>
                  <a:cubicBezTo>
                    <a:pt x="85" y="25374"/>
                    <a:pt x="1" y="26887"/>
                    <a:pt x="841" y="27811"/>
                  </a:cubicBezTo>
                  <a:cubicBezTo>
                    <a:pt x="3530" y="30836"/>
                    <a:pt x="7562" y="32348"/>
                    <a:pt x="12940" y="32348"/>
                  </a:cubicBezTo>
                  <a:cubicBezTo>
                    <a:pt x="15460" y="32348"/>
                    <a:pt x="17645" y="32012"/>
                    <a:pt x="19493" y="31256"/>
                  </a:cubicBezTo>
                  <a:cubicBezTo>
                    <a:pt x="21342" y="30500"/>
                    <a:pt x="22854" y="29407"/>
                    <a:pt x="23862" y="27979"/>
                  </a:cubicBezTo>
                  <a:cubicBezTo>
                    <a:pt x="24955" y="26635"/>
                    <a:pt x="25459" y="25038"/>
                    <a:pt x="25459" y="23190"/>
                  </a:cubicBezTo>
                  <a:cubicBezTo>
                    <a:pt x="25459" y="21426"/>
                    <a:pt x="25123" y="19997"/>
                    <a:pt x="24282" y="18905"/>
                  </a:cubicBezTo>
                  <a:cubicBezTo>
                    <a:pt x="23526" y="17729"/>
                    <a:pt x="22350" y="16721"/>
                    <a:pt x="20670" y="15964"/>
                  </a:cubicBezTo>
                  <a:cubicBezTo>
                    <a:pt x="18989" y="15208"/>
                    <a:pt x="16805" y="14536"/>
                    <a:pt x="13948" y="14032"/>
                  </a:cubicBezTo>
                  <a:cubicBezTo>
                    <a:pt x="10923" y="13528"/>
                    <a:pt x="8823" y="12856"/>
                    <a:pt x="7647" y="12100"/>
                  </a:cubicBezTo>
                  <a:cubicBezTo>
                    <a:pt x="6554" y="11343"/>
                    <a:pt x="5966" y="10335"/>
                    <a:pt x="5966" y="9075"/>
                  </a:cubicBezTo>
                  <a:cubicBezTo>
                    <a:pt x="5966" y="7731"/>
                    <a:pt x="6554" y="6638"/>
                    <a:pt x="7731" y="5714"/>
                  </a:cubicBezTo>
                  <a:cubicBezTo>
                    <a:pt x="8907" y="4874"/>
                    <a:pt x="10671" y="4454"/>
                    <a:pt x="12856" y="4454"/>
                  </a:cubicBezTo>
                  <a:cubicBezTo>
                    <a:pt x="15040" y="4454"/>
                    <a:pt x="16805" y="4874"/>
                    <a:pt x="18149" y="5714"/>
                  </a:cubicBezTo>
                  <a:cubicBezTo>
                    <a:pt x="18821" y="6218"/>
                    <a:pt x="19493" y="6806"/>
                    <a:pt x="20081" y="7563"/>
                  </a:cubicBezTo>
                  <a:cubicBezTo>
                    <a:pt x="20601" y="8177"/>
                    <a:pt x="21333" y="8499"/>
                    <a:pt x="22068" y="8499"/>
                  </a:cubicBezTo>
                  <a:cubicBezTo>
                    <a:pt x="22641" y="8499"/>
                    <a:pt x="23216" y="8303"/>
                    <a:pt x="23694" y="7899"/>
                  </a:cubicBezTo>
                  <a:cubicBezTo>
                    <a:pt x="24618" y="6974"/>
                    <a:pt x="24702" y="5462"/>
                    <a:pt x="23862" y="4454"/>
                  </a:cubicBezTo>
                  <a:cubicBezTo>
                    <a:pt x="22770" y="3278"/>
                    <a:pt x="21510" y="2269"/>
                    <a:pt x="20165" y="1597"/>
                  </a:cubicBezTo>
                  <a:cubicBezTo>
                    <a:pt x="18149" y="589"/>
                    <a:pt x="15628" y="1"/>
                    <a:pt x="12772" y="1"/>
                  </a:cubicBezTo>
                  <a:close/>
                  <a:moveTo>
                    <a:pt x="37641" y="1"/>
                  </a:moveTo>
                  <a:cubicBezTo>
                    <a:pt x="36213" y="1"/>
                    <a:pt x="35121" y="1177"/>
                    <a:pt x="35121" y="2605"/>
                  </a:cubicBezTo>
                  <a:lnTo>
                    <a:pt x="35121" y="19829"/>
                  </a:lnTo>
                  <a:cubicBezTo>
                    <a:pt x="35121" y="23946"/>
                    <a:pt x="36213" y="27055"/>
                    <a:pt x="38398" y="29155"/>
                  </a:cubicBezTo>
                  <a:cubicBezTo>
                    <a:pt x="40582" y="31256"/>
                    <a:pt x="43775" y="32348"/>
                    <a:pt x="47976" y="32348"/>
                  </a:cubicBezTo>
                  <a:cubicBezTo>
                    <a:pt x="52093" y="32348"/>
                    <a:pt x="55286" y="31256"/>
                    <a:pt x="57470" y="29155"/>
                  </a:cubicBezTo>
                  <a:cubicBezTo>
                    <a:pt x="59655" y="27055"/>
                    <a:pt x="60747" y="23946"/>
                    <a:pt x="60747" y="19829"/>
                  </a:cubicBezTo>
                  <a:lnTo>
                    <a:pt x="60747" y="2605"/>
                  </a:lnTo>
                  <a:cubicBezTo>
                    <a:pt x="60747" y="1177"/>
                    <a:pt x="59655" y="1"/>
                    <a:pt x="58226" y="1"/>
                  </a:cubicBezTo>
                  <a:cubicBezTo>
                    <a:pt x="56798" y="1"/>
                    <a:pt x="55622" y="1177"/>
                    <a:pt x="55622" y="2605"/>
                  </a:cubicBezTo>
                  <a:lnTo>
                    <a:pt x="55622" y="19241"/>
                  </a:lnTo>
                  <a:cubicBezTo>
                    <a:pt x="55622" y="22182"/>
                    <a:pt x="55033" y="24366"/>
                    <a:pt x="53773" y="25795"/>
                  </a:cubicBezTo>
                  <a:cubicBezTo>
                    <a:pt x="52513" y="27223"/>
                    <a:pt x="50580" y="27895"/>
                    <a:pt x="47976" y="27895"/>
                  </a:cubicBezTo>
                  <a:cubicBezTo>
                    <a:pt x="45287" y="27895"/>
                    <a:pt x="43355" y="27223"/>
                    <a:pt x="42094" y="25795"/>
                  </a:cubicBezTo>
                  <a:cubicBezTo>
                    <a:pt x="40834" y="24366"/>
                    <a:pt x="40246" y="22182"/>
                    <a:pt x="40246" y="19241"/>
                  </a:cubicBezTo>
                  <a:lnTo>
                    <a:pt x="40246" y="2605"/>
                  </a:lnTo>
                  <a:cubicBezTo>
                    <a:pt x="40246" y="1177"/>
                    <a:pt x="39070" y="1"/>
                    <a:pt x="37641" y="1"/>
                  </a:cubicBezTo>
                  <a:close/>
                  <a:moveTo>
                    <a:pt x="82928" y="1"/>
                  </a:moveTo>
                  <a:cubicBezTo>
                    <a:pt x="80491" y="1"/>
                    <a:pt x="78307" y="421"/>
                    <a:pt x="76458" y="1261"/>
                  </a:cubicBezTo>
                  <a:cubicBezTo>
                    <a:pt x="74610" y="2185"/>
                    <a:pt x="73182" y="3278"/>
                    <a:pt x="72257" y="4790"/>
                  </a:cubicBezTo>
                  <a:cubicBezTo>
                    <a:pt x="71249" y="6218"/>
                    <a:pt x="70745" y="7815"/>
                    <a:pt x="70745" y="9579"/>
                  </a:cubicBezTo>
                  <a:cubicBezTo>
                    <a:pt x="70745" y="11259"/>
                    <a:pt x="71165" y="12688"/>
                    <a:pt x="71921" y="13864"/>
                  </a:cubicBezTo>
                  <a:cubicBezTo>
                    <a:pt x="72678" y="15040"/>
                    <a:pt x="73938" y="16048"/>
                    <a:pt x="75618" y="16805"/>
                  </a:cubicBezTo>
                  <a:cubicBezTo>
                    <a:pt x="77383" y="17645"/>
                    <a:pt x="79651" y="18317"/>
                    <a:pt x="82508" y="18821"/>
                  </a:cubicBezTo>
                  <a:cubicBezTo>
                    <a:pt x="85448" y="19409"/>
                    <a:pt x="87465" y="19997"/>
                    <a:pt x="88557" y="20669"/>
                  </a:cubicBezTo>
                  <a:cubicBezTo>
                    <a:pt x="89733" y="21426"/>
                    <a:pt x="90322" y="22266"/>
                    <a:pt x="90322" y="23442"/>
                  </a:cubicBezTo>
                  <a:cubicBezTo>
                    <a:pt x="90322" y="24870"/>
                    <a:pt x="89649" y="25963"/>
                    <a:pt x="88389" y="26719"/>
                  </a:cubicBezTo>
                  <a:cubicBezTo>
                    <a:pt x="87129" y="27559"/>
                    <a:pt x="85364" y="27895"/>
                    <a:pt x="83096" y="27895"/>
                  </a:cubicBezTo>
                  <a:cubicBezTo>
                    <a:pt x="80743" y="27895"/>
                    <a:pt x="78727" y="27475"/>
                    <a:pt x="77131" y="26551"/>
                  </a:cubicBezTo>
                  <a:cubicBezTo>
                    <a:pt x="76206" y="26047"/>
                    <a:pt x="75366" y="25374"/>
                    <a:pt x="74694" y="24534"/>
                  </a:cubicBezTo>
                  <a:cubicBezTo>
                    <a:pt x="74222" y="24019"/>
                    <a:pt x="73574" y="23767"/>
                    <a:pt x="72919" y="23767"/>
                  </a:cubicBezTo>
                  <a:cubicBezTo>
                    <a:pt x="72292" y="23767"/>
                    <a:pt x="71658" y="23998"/>
                    <a:pt x="71165" y="24450"/>
                  </a:cubicBezTo>
                  <a:cubicBezTo>
                    <a:pt x="70241" y="25374"/>
                    <a:pt x="70157" y="26887"/>
                    <a:pt x="70997" y="27811"/>
                  </a:cubicBezTo>
                  <a:cubicBezTo>
                    <a:pt x="73770" y="30836"/>
                    <a:pt x="77803" y="32348"/>
                    <a:pt x="83180" y="32348"/>
                  </a:cubicBezTo>
                  <a:cubicBezTo>
                    <a:pt x="85617" y="32348"/>
                    <a:pt x="87801" y="31928"/>
                    <a:pt x="89649" y="31256"/>
                  </a:cubicBezTo>
                  <a:cubicBezTo>
                    <a:pt x="91582" y="30500"/>
                    <a:pt x="93010" y="29407"/>
                    <a:pt x="94102" y="27979"/>
                  </a:cubicBezTo>
                  <a:cubicBezTo>
                    <a:pt x="95111" y="26635"/>
                    <a:pt x="95615" y="25038"/>
                    <a:pt x="95615" y="23190"/>
                  </a:cubicBezTo>
                  <a:cubicBezTo>
                    <a:pt x="95615" y="21426"/>
                    <a:pt x="95279" y="19997"/>
                    <a:pt x="94523" y="18821"/>
                  </a:cubicBezTo>
                  <a:cubicBezTo>
                    <a:pt x="93766" y="17729"/>
                    <a:pt x="92506" y="16721"/>
                    <a:pt x="90910" y="15964"/>
                  </a:cubicBezTo>
                  <a:cubicBezTo>
                    <a:pt x="89229" y="15208"/>
                    <a:pt x="86961" y="14536"/>
                    <a:pt x="84188" y="14032"/>
                  </a:cubicBezTo>
                  <a:cubicBezTo>
                    <a:pt x="81163" y="13528"/>
                    <a:pt x="79063" y="12856"/>
                    <a:pt x="77887" y="12100"/>
                  </a:cubicBezTo>
                  <a:cubicBezTo>
                    <a:pt x="76710" y="11343"/>
                    <a:pt x="76122" y="10335"/>
                    <a:pt x="76122" y="9075"/>
                  </a:cubicBezTo>
                  <a:cubicBezTo>
                    <a:pt x="76122" y="7731"/>
                    <a:pt x="76710" y="6638"/>
                    <a:pt x="77887" y="5714"/>
                  </a:cubicBezTo>
                  <a:cubicBezTo>
                    <a:pt x="79147" y="4874"/>
                    <a:pt x="80827" y="4454"/>
                    <a:pt x="83012" y="4454"/>
                  </a:cubicBezTo>
                  <a:cubicBezTo>
                    <a:pt x="85196" y="4454"/>
                    <a:pt x="86961" y="4874"/>
                    <a:pt x="88305" y="5714"/>
                  </a:cubicBezTo>
                  <a:cubicBezTo>
                    <a:pt x="89061" y="6218"/>
                    <a:pt x="89733" y="6806"/>
                    <a:pt x="90322" y="7563"/>
                  </a:cubicBezTo>
                  <a:cubicBezTo>
                    <a:pt x="90794" y="8177"/>
                    <a:pt x="91505" y="8499"/>
                    <a:pt x="92232" y="8499"/>
                  </a:cubicBezTo>
                  <a:cubicBezTo>
                    <a:pt x="92797" y="8499"/>
                    <a:pt x="93372" y="8303"/>
                    <a:pt x="93850" y="7899"/>
                  </a:cubicBezTo>
                  <a:cubicBezTo>
                    <a:pt x="94859" y="6974"/>
                    <a:pt x="94943" y="5462"/>
                    <a:pt x="94018" y="4454"/>
                  </a:cubicBezTo>
                  <a:cubicBezTo>
                    <a:pt x="92926" y="3278"/>
                    <a:pt x="91750" y="2269"/>
                    <a:pt x="90322" y="1597"/>
                  </a:cubicBezTo>
                  <a:cubicBezTo>
                    <a:pt x="88305" y="505"/>
                    <a:pt x="85869" y="1"/>
                    <a:pt x="82928" y="1"/>
                  </a:cubicBezTo>
                  <a:close/>
                </a:path>
              </a:pathLst>
            </a:custGeom>
            <a:solidFill>
              <a:srgbClr val="0C32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86;p6">
              <a:extLst>
                <a:ext uri="{FF2B5EF4-FFF2-40B4-BE49-F238E27FC236}">
                  <a16:creationId xmlns:a16="http://schemas.microsoft.com/office/drawing/2014/main" id="{72AFF294-BFBA-07A9-878A-9D7844B594CA}"/>
                </a:ext>
              </a:extLst>
            </p:cNvPr>
            <p:cNvSpPr/>
            <p:nvPr/>
          </p:nvSpPr>
          <p:spPr>
            <a:xfrm>
              <a:off x="1019500" y="2421025"/>
              <a:ext cx="1991275" cy="999975"/>
            </a:xfrm>
            <a:custGeom>
              <a:avLst/>
              <a:gdLst/>
              <a:ahLst/>
              <a:cxnLst/>
              <a:rect l="l" t="t" r="r" b="b"/>
              <a:pathLst>
                <a:path w="79651" h="39999" extrusionOk="0">
                  <a:moveTo>
                    <a:pt x="74525" y="11745"/>
                  </a:moveTo>
                  <a:cubicBezTo>
                    <a:pt x="74189" y="11745"/>
                    <a:pt x="73853" y="11871"/>
                    <a:pt x="73601" y="12123"/>
                  </a:cubicBezTo>
                  <a:cubicBezTo>
                    <a:pt x="73097" y="12711"/>
                    <a:pt x="73097" y="13636"/>
                    <a:pt x="73853" y="14140"/>
                  </a:cubicBezTo>
                  <a:cubicBezTo>
                    <a:pt x="74063" y="14266"/>
                    <a:pt x="74315" y="14329"/>
                    <a:pt x="74567" y="14329"/>
                  </a:cubicBezTo>
                  <a:cubicBezTo>
                    <a:pt x="74820" y="14329"/>
                    <a:pt x="75072" y="14266"/>
                    <a:pt x="75282" y="14140"/>
                  </a:cubicBezTo>
                  <a:cubicBezTo>
                    <a:pt x="75954" y="13636"/>
                    <a:pt x="76038" y="12711"/>
                    <a:pt x="75450" y="12123"/>
                  </a:cubicBezTo>
                  <a:cubicBezTo>
                    <a:pt x="75198" y="11871"/>
                    <a:pt x="74862" y="11745"/>
                    <a:pt x="74525" y="11745"/>
                  </a:cubicBezTo>
                  <a:close/>
                  <a:moveTo>
                    <a:pt x="72544" y="7616"/>
                  </a:moveTo>
                  <a:cubicBezTo>
                    <a:pt x="72917" y="7616"/>
                    <a:pt x="73299" y="7660"/>
                    <a:pt x="73685" y="7754"/>
                  </a:cubicBezTo>
                  <a:cubicBezTo>
                    <a:pt x="75450" y="8174"/>
                    <a:pt x="76878" y="9603"/>
                    <a:pt x="77298" y="11283"/>
                  </a:cubicBezTo>
                  <a:cubicBezTo>
                    <a:pt x="77977" y="14374"/>
                    <a:pt x="75611" y="17195"/>
                    <a:pt x="72629" y="17195"/>
                  </a:cubicBezTo>
                  <a:cubicBezTo>
                    <a:pt x="72287" y="17195"/>
                    <a:pt x="71938" y="17158"/>
                    <a:pt x="71585" y="17080"/>
                  </a:cubicBezTo>
                  <a:cubicBezTo>
                    <a:pt x="69820" y="16660"/>
                    <a:pt x="68392" y="15232"/>
                    <a:pt x="67972" y="13468"/>
                  </a:cubicBezTo>
                  <a:cubicBezTo>
                    <a:pt x="67226" y="10409"/>
                    <a:pt x="69593" y="7616"/>
                    <a:pt x="72544" y="7616"/>
                  </a:cubicBezTo>
                  <a:close/>
                  <a:moveTo>
                    <a:pt x="61022" y="1"/>
                  </a:moveTo>
                  <a:cubicBezTo>
                    <a:pt x="60565" y="1"/>
                    <a:pt x="60158" y="407"/>
                    <a:pt x="60158" y="865"/>
                  </a:cubicBezTo>
                  <a:cubicBezTo>
                    <a:pt x="60158" y="2629"/>
                    <a:pt x="60242" y="4982"/>
                    <a:pt x="60242" y="7250"/>
                  </a:cubicBezTo>
                  <a:cubicBezTo>
                    <a:pt x="58982" y="5990"/>
                    <a:pt x="56965" y="5234"/>
                    <a:pt x="55453" y="4562"/>
                  </a:cubicBezTo>
                  <a:cubicBezTo>
                    <a:pt x="53689" y="3721"/>
                    <a:pt x="51924" y="3049"/>
                    <a:pt x="50076" y="2461"/>
                  </a:cubicBezTo>
                  <a:cubicBezTo>
                    <a:pt x="46379" y="1369"/>
                    <a:pt x="42514" y="613"/>
                    <a:pt x="38649" y="277"/>
                  </a:cubicBezTo>
                  <a:cubicBezTo>
                    <a:pt x="37134" y="102"/>
                    <a:pt x="35610" y="18"/>
                    <a:pt x="34085" y="18"/>
                  </a:cubicBezTo>
                  <a:cubicBezTo>
                    <a:pt x="31213" y="18"/>
                    <a:pt x="28342" y="316"/>
                    <a:pt x="25542" y="865"/>
                  </a:cubicBezTo>
                  <a:cubicBezTo>
                    <a:pt x="18484" y="2377"/>
                    <a:pt x="11511" y="5738"/>
                    <a:pt x="6218" y="10779"/>
                  </a:cubicBezTo>
                  <a:cubicBezTo>
                    <a:pt x="3025" y="13804"/>
                    <a:pt x="420" y="18173"/>
                    <a:pt x="252" y="22542"/>
                  </a:cubicBezTo>
                  <a:cubicBezTo>
                    <a:pt x="0" y="28843"/>
                    <a:pt x="1765" y="32204"/>
                    <a:pt x="4957" y="35649"/>
                  </a:cubicBezTo>
                  <a:cubicBezTo>
                    <a:pt x="7574" y="38437"/>
                    <a:pt x="11745" y="39998"/>
                    <a:pt x="15795" y="39998"/>
                  </a:cubicBezTo>
                  <a:cubicBezTo>
                    <a:pt x="19677" y="39998"/>
                    <a:pt x="23447" y="38563"/>
                    <a:pt x="25626" y="35396"/>
                  </a:cubicBezTo>
                  <a:cubicBezTo>
                    <a:pt x="27643" y="32456"/>
                    <a:pt x="28063" y="28423"/>
                    <a:pt x="26634" y="25230"/>
                  </a:cubicBezTo>
                  <a:cubicBezTo>
                    <a:pt x="25122" y="21953"/>
                    <a:pt x="21761" y="19601"/>
                    <a:pt x="18232" y="19517"/>
                  </a:cubicBezTo>
                  <a:cubicBezTo>
                    <a:pt x="18085" y="19508"/>
                    <a:pt x="17938" y="19504"/>
                    <a:pt x="17790" y="19504"/>
                  </a:cubicBezTo>
                  <a:cubicBezTo>
                    <a:pt x="15154" y="19504"/>
                    <a:pt x="12466" y="20915"/>
                    <a:pt x="11511" y="23382"/>
                  </a:cubicBezTo>
                  <a:cubicBezTo>
                    <a:pt x="10671" y="25314"/>
                    <a:pt x="11091" y="27667"/>
                    <a:pt x="12603" y="29179"/>
                  </a:cubicBezTo>
                  <a:cubicBezTo>
                    <a:pt x="13113" y="29689"/>
                    <a:pt x="13750" y="30136"/>
                    <a:pt x="14458" y="30136"/>
                  </a:cubicBezTo>
                  <a:cubicBezTo>
                    <a:pt x="14566" y="30136"/>
                    <a:pt x="14676" y="30126"/>
                    <a:pt x="14788" y="30103"/>
                  </a:cubicBezTo>
                  <a:cubicBezTo>
                    <a:pt x="15292" y="30019"/>
                    <a:pt x="15712" y="29599"/>
                    <a:pt x="15796" y="29095"/>
                  </a:cubicBezTo>
                  <a:cubicBezTo>
                    <a:pt x="15880" y="28339"/>
                    <a:pt x="15208" y="27835"/>
                    <a:pt x="14872" y="27331"/>
                  </a:cubicBezTo>
                  <a:cubicBezTo>
                    <a:pt x="14115" y="26238"/>
                    <a:pt x="14284" y="24726"/>
                    <a:pt x="15208" y="23802"/>
                  </a:cubicBezTo>
                  <a:cubicBezTo>
                    <a:pt x="15964" y="23130"/>
                    <a:pt x="17056" y="22878"/>
                    <a:pt x="18148" y="22878"/>
                  </a:cubicBezTo>
                  <a:cubicBezTo>
                    <a:pt x="19157" y="22878"/>
                    <a:pt x="20165" y="23046"/>
                    <a:pt x="21005" y="23550"/>
                  </a:cubicBezTo>
                  <a:cubicBezTo>
                    <a:pt x="22181" y="24222"/>
                    <a:pt x="23022" y="25566"/>
                    <a:pt x="23274" y="26911"/>
                  </a:cubicBezTo>
                  <a:cubicBezTo>
                    <a:pt x="24114" y="31027"/>
                    <a:pt x="20753" y="34388"/>
                    <a:pt x="16300" y="34640"/>
                  </a:cubicBezTo>
                  <a:cubicBezTo>
                    <a:pt x="16154" y="34646"/>
                    <a:pt x="16008" y="34648"/>
                    <a:pt x="15862" y="34648"/>
                  </a:cubicBezTo>
                  <a:cubicBezTo>
                    <a:pt x="13658" y="34648"/>
                    <a:pt x="11485" y="34048"/>
                    <a:pt x="9830" y="32708"/>
                  </a:cubicBezTo>
                  <a:cubicBezTo>
                    <a:pt x="5209" y="29011"/>
                    <a:pt x="4117" y="21533"/>
                    <a:pt x="9326" y="17501"/>
                  </a:cubicBezTo>
                  <a:cubicBezTo>
                    <a:pt x="11787" y="15624"/>
                    <a:pt x="14579" y="14906"/>
                    <a:pt x="17209" y="14906"/>
                  </a:cubicBezTo>
                  <a:cubicBezTo>
                    <a:pt x="19877" y="14906"/>
                    <a:pt x="22378" y="15645"/>
                    <a:pt x="24198" y="16660"/>
                  </a:cubicBezTo>
                  <a:cubicBezTo>
                    <a:pt x="27223" y="18257"/>
                    <a:pt x="29407" y="20861"/>
                    <a:pt x="31087" y="23718"/>
                  </a:cubicBezTo>
                  <a:cubicBezTo>
                    <a:pt x="31928" y="25146"/>
                    <a:pt x="32600" y="26659"/>
                    <a:pt x="33272" y="28171"/>
                  </a:cubicBezTo>
                  <a:cubicBezTo>
                    <a:pt x="33944" y="29599"/>
                    <a:pt x="34532" y="31112"/>
                    <a:pt x="35792" y="32204"/>
                  </a:cubicBezTo>
                  <a:cubicBezTo>
                    <a:pt x="36633" y="32876"/>
                    <a:pt x="37641" y="32876"/>
                    <a:pt x="38733" y="32876"/>
                  </a:cubicBezTo>
                  <a:lnTo>
                    <a:pt x="45035" y="32876"/>
                  </a:lnTo>
                  <a:cubicBezTo>
                    <a:pt x="45959" y="32876"/>
                    <a:pt x="45707" y="32288"/>
                    <a:pt x="45371" y="31952"/>
                  </a:cubicBezTo>
                  <a:cubicBezTo>
                    <a:pt x="44531" y="31112"/>
                    <a:pt x="43354" y="30859"/>
                    <a:pt x="42178" y="30607"/>
                  </a:cubicBezTo>
                  <a:cubicBezTo>
                    <a:pt x="39657" y="29851"/>
                    <a:pt x="39909" y="26490"/>
                    <a:pt x="40666" y="26490"/>
                  </a:cubicBezTo>
                  <a:cubicBezTo>
                    <a:pt x="42934" y="26490"/>
                    <a:pt x="42934" y="26575"/>
                    <a:pt x="44951" y="26575"/>
                  </a:cubicBezTo>
                  <a:cubicBezTo>
                    <a:pt x="45993" y="26544"/>
                    <a:pt x="46777" y="26502"/>
                    <a:pt x="47460" y="26502"/>
                  </a:cubicBezTo>
                  <a:cubicBezTo>
                    <a:pt x="48649" y="26502"/>
                    <a:pt x="49528" y="26629"/>
                    <a:pt x="50916" y="27163"/>
                  </a:cubicBezTo>
                  <a:cubicBezTo>
                    <a:pt x="52176" y="27583"/>
                    <a:pt x="53269" y="28759"/>
                    <a:pt x="54025" y="29851"/>
                  </a:cubicBezTo>
                  <a:cubicBezTo>
                    <a:pt x="54445" y="30439"/>
                    <a:pt x="54781" y="30943"/>
                    <a:pt x="54949" y="31532"/>
                  </a:cubicBezTo>
                  <a:cubicBezTo>
                    <a:pt x="55117" y="31952"/>
                    <a:pt x="55285" y="32456"/>
                    <a:pt x="55621" y="32624"/>
                  </a:cubicBezTo>
                  <a:lnTo>
                    <a:pt x="55705" y="32624"/>
                  </a:lnTo>
                  <a:cubicBezTo>
                    <a:pt x="56153" y="32848"/>
                    <a:pt x="57124" y="32885"/>
                    <a:pt x="57722" y="32885"/>
                  </a:cubicBezTo>
                  <a:cubicBezTo>
                    <a:pt x="58020" y="32885"/>
                    <a:pt x="58226" y="32876"/>
                    <a:pt x="58226" y="32876"/>
                  </a:cubicBezTo>
                  <a:lnTo>
                    <a:pt x="61586" y="32876"/>
                  </a:lnTo>
                  <a:cubicBezTo>
                    <a:pt x="61839" y="32876"/>
                    <a:pt x="64359" y="32876"/>
                    <a:pt x="64275" y="32624"/>
                  </a:cubicBezTo>
                  <a:cubicBezTo>
                    <a:pt x="63939" y="31280"/>
                    <a:pt x="62427" y="31027"/>
                    <a:pt x="61250" y="30355"/>
                  </a:cubicBezTo>
                  <a:cubicBezTo>
                    <a:pt x="60158" y="29683"/>
                    <a:pt x="59150" y="28927"/>
                    <a:pt x="58646" y="27667"/>
                  </a:cubicBezTo>
                  <a:cubicBezTo>
                    <a:pt x="58394" y="26995"/>
                    <a:pt x="58562" y="25482"/>
                    <a:pt x="58982" y="24978"/>
                  </a:cubicBezTo>
                  <a:cubicBezTo>
                    <a:pt x="59318" y="24558"/>
                    <a:pt x="59738" y="24306"/>
                    <a:pt x="60242" y="24222"/>
                  </a:cubicBezTo>
                  <a:cubicBezTo>
                    <a:pt x="60410" y="24194"/>
                    <a:pt x="60588" y="24185"/>
                    <a:pt x="60768" y="24185"/>
                  </a:cubicBezTo>
                  <a:cubicBezTo>
                    <a:pt x="61129" y="24185"/>
                    <a:pt x="61502" y="24222"/>
                    <a:pt x="61839" y="24222"/>
                  </a:cubicBezTo>
                  <a:cubicBezTo>
                    <a:pt x="62511" y="24306"/>
                    <a:pt x="63183" y="24474"/>
                    <a:pt x="63855" y="24558"/>
                  </a:cubicBezTo>
                  <a:cubicBezTo>
                    <a:pt x="65115" y="24726"/>
                    <a:pt x="66376" y="24726"/>
                    <a:pt x="67636" y="24726"/>
                  </a:cubicBezTo>
                  <a:cubicBezTo>
                    <a:pt x="69820" y="24642"/>
                    <a:pt x="71921" y="24306"/>
                    <a:pt x="73937" y="23634"/>
                  </a:cubicBezTo>
                  <a:cubicBezTo>
                    <a:pt x="75366" y="23130"/>
                    <a:pt x="76710" y="22542"/>
                    <a:pt x="77886" y="21617"/>
                  </a:cubicBezTo>
                  <a:cubicBezTo>
                    <a:pt x="78782" y="20945"/>
                    <a:pt x="78932" y="20759"/>
                    <a:pt x="78533" y="20759"/>
                  </a:cubicBezTo>
                  <a:cubicBezTo>
                    <a:pt x="78334" y="20759"/>
                    <a:pt x="77998" y="20805"/>
                    <a:pt x="77550" y="20861"/>
                  </a:cubicBezTo>
                  <a:cubicBezTo>
                    <a:pt x="76566" y="20960"/>
                    <a:pt x="75581" y="21000"/>
                    <a:pt x="74614" y="21000"/>
                  </a:cubicBezTo>
                  <a:cubicBezTo>
                    <a:pt x="73930" y="21000"/>
                    <a:pt x="73254" y="20980"/>
                    <a:pt x="72593" y="20945"/>
                  </a:cubicBezTo>
                  <a:cubicBezTo>
                    <a:pt x="70997" y="20861"/>
                    <a:pt x="69484" y="20693"/>
                    <a:pt x="68140" y="20021"/>
                  </a:cubicBezTo>
                  <a:cubicBezTo>
                    <a:pt x="67048" y="19433"/>
                    <a:pt x="66039" y="18845"/>
                    <a:pt x="65199" y="18005"/>
                  </a:cubicBezTo>
                  <a:cubicBezTo>
                    <a:pt x="65115" y="17837"/>
                    <a:pt x="65031" y="17416"/>
                    <a:pt x="65199" y="17164"/>
                  </a:cubicBezTo>
                  <a:cubicBezTo>
                    <a:pt x="65296" y="17100"/>
                    <a:pt x="65429" y="17073"/>
                    <a:pt x="65566" y="17073"/>
                  </a:cubicBezTo>
                  <a:cubicBezTo>
                    <a:pt x="65787" y="17073"/>
                    <a:pt x="66020" y="17145"/>
                    <a:pt x="66123" y="17248"/>
                  </a:cubicBezTo>
                  <a:cubicBezTo>
                    <a:pt x="67636" y="18509"/>
                    <a:pt x="69904" y="19517"/>
                    <a:pt x="72257" y="19685"/>
                  </a:cubicBezTo>
                  <a:cubicBezTo>
                    <a:pt x="73097" y="19685"/>
                    <a:pt x="73900" y="19722"/>
                    <a:pt x="74715" y="19722"/>
                  </a:cubicBezTo>
                  <a:cubicBezTo>
                    <a:pt x="75123" y="19722"/>
                    <a:pt x="75534" y="19713"/>
                    <a:pt x="75954" y="19685"/>
                  </a:cubicBezTo>
                  <a:lnTo>
                    <a:pt x="78222" y="19685"/>
                  </a:lnTo>
                  <a:cubicBezTo>
                    <a:pt x="78334" y="19685"/>
                    <a:pt x="78502" y="19694"/>
                    <a:pt x="78683" y="19694"/>
                  </a:cubicBezTo>
                  <a:cubicBezTo>
                    <a:pt x="79044" y="19694"/>
                    <a:pt x="79455" y="19657"/>
                    <a:pt x="79567" y="19433"/>
                  </a:cubicBezTo>
                  <a:cubicBezTo>
                    <a:pt x="79651" y="19265"/>
                    <a:pt x="79651" y="19181"/>
                    <a:pt x="79651" y="19097"/>
                  </a:cubicBezTo>
                  <a:cubicBezTo>
                    <a:pt x="79483" y="13972"/>
                    <a:pt x="79062" y="8258"/>
                    <a:pt x="73769" y="5822"/>
                  </a:cubicBezTo>
                  <a:cubicBezTo>
                    <a:pt x="69820" y="4058"/>
                    <a:pt x="63855" y="1285"/>
                    <a:pt x="61418" y="109"/>
                  </a:cubicBezTo>
                  <a:cubicBezTo>
                    <a:pt x="61288" y="34"/>
                    <a:pt x="61153" y="1"/>
                    <a:pt x="61022" y="1"/>
                  </a:cubicBezTo>
                  <a:close/>
                </a:path>
              </a:pathLst>
            </a:custGeom>
            <a:solidFill>
              <a:srgbClr val="30BA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>
                <a:solidFill>
                  <a:srgbClr val="0C322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52535" y="4767263"/>
            <a:ext cx="779834" cy="273844"/>
          </a:xfrm>
        </p:spPr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42620" y="4767263"/>
            <a:ext cx="779834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829329" y="4767263"/>
            <a:ext cx="498672" cy="273844"/>
          </a:xfrm>
        </p:spPr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Google Shape;79;p6">
            <a:extLst>
              <a:ext uri="{FF2B5EF4-FFF2-40B4-BE49-F238E27FC236}">
                <a16:creationId xmlns:a16="http://schemas.microsoft.com/office/drawing/2014/main" id="{3BFF7D2F-FCDF-21B0-E114-A4DE3111D002}"/>
              </a:ext>
            </a:extLst>
          </p:cNvPr>
          <p:cNvSpPr/>
          <p:nvPr userDrawn="1"/>
        </p:nvSpPr>
        <p:spPr>
          <a:xfrm>
            <a:off x="7206025" y="4796325"/>
            <a:ext cx="19380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" name="Google Shape;80;p6">
            <a:extLst>
              <a:ext uri="{FF2B5EF4-FFF2-40B4-BE49-F238E27FC236}">
                <a16:creationId xmlns:a16="http://schemas.microsoft.com/office/drawing/2014/main" id="{7BCEA1D4-792A-BBB0-623B-F12101FCCA4A}"/>
              </a:ext>
            </a:extLst>
          </p:cNvPr>
          <p:cNvSpPr/>
          <p:nvPr userDrawn="1"/>
        </p:nvSpPr>
        <p:spPr>
          <a:xfrm>
            <a:off x="6209925" y="4796325"/>
            <a:ext cx="6627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8" name="Google Shape;81;p6">
            <a:extLst>
              <a:ext uri="{FF2B5EF4-FFF2-40B4-BE49-F238E27FC236}">
                <a16:creationId xmlns:a16="http://schemas.microsoft.com/office/drawing/2014/main" id="{8182CE9E-2FF8-BE05-8BEB-920FE980DD54}"/>
              </a:ext>
            </a:extLst>
          </p:cNvPr>
          <p:cNvSpPr/>
          <p:nvPr userDrawn="1"/>
        </p:nvSpPr>
        <p:spPr>
          <a:xfrm>
            <a:off x="4564413" y="4796325"/>
            <a:ext cx="16455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" name="Google Shape;82;p6">
            <a:extLst>
              <a:ext uri="{FF2B5EF4-FFF2-40B4-BE49-F238E27FC236}">
                <a16:creationId xmlns:a16="http://schemas.microsoft.com/office/drawing/2014/main" id="{AB34F70E-9251-858B-96B6-5FFD0799056E}"/>
              </a:ext>
            </a:extLst>
          </p:cNvPr>
          <p:cNvSpPr/>
          <p:nvPr userDrawn="1"/>
        </p:nvSpPr>
        <p:spPr>
          <a:xfrm>
            <a:off x="6872625" y="4796325"/>
            <a:ext cx="3333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0" name="Google Shape;84;p6">
            <a:extLst>
              <a:ext uri="{FF2B5EF4-FFF2-40B4-BE49-F238E27FC236}">
                <a16:creationId xmlns:a16="http://schemas.microsoft.com/office/drawing/2014/main" id="{1DDB6420-8272-DCA0-1DD5-50E0E6409CC4}"/>
              </a:ext>
            </a:extLst>
          </p:cNvPr>
          <p:cNvGrpSpPr/>
          <p:nvPr userDrawn="1"/>
        </p:nvGrpSpPr>
        <p:grpSpPr>
          <a:xfrm>
            <a:off x="221751" y="4730422"/>
            <a:ext cx="1246356" cy="225094"/>
            <a:chOff x="1019500" y="2421025"/>
            <a:chExt cx="5536900" cy="999975"/>
          </a:xfrm>
        </p:grpSpPr>
        <p:sp>
          <p:nvSpPr>
            <p:cNvPr id="11" name="Google Shape;85;p6">
              <a:extLst>
                <a:ext uri="{FF2B5EF4-FFF2-40B4-BE49-F238E27FC236}">
                  <a16:creationId xmlns:a16="http://schemas.microsoft.com/office/drawing/2014/main" id="{3CE19CB8-B849-E2EA-EAC5-0FEC646295E1}"/>
                </a:ext>
              </a:extLst>
            </p:cNvPr>
            <p:cNvSpPr/>
            <p:nvPr/>
          </p:nvSpPr>
          <p:spPr>
            <a:xfrm>
              <a:off x="3348925" y="2444725"/>
              <a:ext cx="3207475" cy="808700"/>
            </a:xfrm>
            <a:custGeom>
              <a:avLst/>
              <a:gdLst/>
              <a:ahLst/>
              <a:cxnLst/>
              <a:rect l="l" t="t" r="r" b="b"/>
              <a:pathLst>
                <a:path w="128299" h="32348" extrusionOk="0">
                  <a:moveTo>
                    <a:pt x="111747" y="421"/>
                  </a:moveTo>
                  <a:cubicBezTo>
                    <a:pt x="108218" y="421"/>
                    <a:pt x="105277" y="3362"/>
                    <a:pt x="105277" y="6890"/>
                  </a:cubicBezTo>
                  <a:lnTo>
                    <a:pt x="105277" y="25458"/>
                  </a:lnTo>
                  <a:cubicBezTo>
                    <a:pt x="105277" y="28987"/>
                    <a:pt x="108218" y="31928"/>
                    <a:pt x="111747" y="31928"/>
                  </a:cubicBezTo>
                  <a:lnTo>
                    <a:pt x="126030" y="31928"/>
                  </a:lnTo>
                  <a:cubicBezTo>
                    <a:pt x="127290" y="31928"/>
                    <a:pt x="128298" y="30920"/>
                    <a:pt x="128298" y="29659"/>
                  </a:cubicBezTo>
                  <a:cubicBezTo>
                    <a:pt x="128298" y="28483"/>
                    <a:pt x="127290" y="27475"/>
                    <a:pt x="126030" y="27475"/>
                  </a:cubicBezTo>
                  <a:lnTo>
                    <a:pt x="111747" y="27475"/>
                  </a:lnTo>
                  <a:cubicBezTo>
                    <a:pt x="110654" y="27475"/>
                    <a:pt x="109814" y="26551"/>
                    <a:pt x="109814" y="25458"/>
                  </a:cubicBezTo>
                  <a:lnTo>
                    <a:pt x="109814" y="18233"/>
                  </a:lnTo>
                  <a:lnTo>
                    <a:pt x="123509" y="18233"/>
                  </a:lnTo>
                  <a:cubicBezTo>
                    <a:pt x="124686" y="18233"/>
                    <a:pt x="125694" y="17309"/>
                    <a:pt x="125694" y="16132"/>
                  </a:cubicBezTo>
                  <a:cubicBezTo>
                    <a:pt x="125694" y="14956"/>
                    <a:pt x="124686" y="13948"/>
                    <a:pt x="123509" y="13948"/>
                  </a:cubicBezTo>
                  <a:lnTo>
                    <a:pt x="109814" y="13948"/>
                  </a:lnTo>
                  <a:lnTo>
                    <a:pt x="109814" y="6890"/>
                  </a:lnTo>
                  <a:cubicBezTo>
                    <a:pt x="109814" y="5798"/>
                    <a:pt x="110654" y="4874"/>
                    <a:pt x="111747" y="4874"/>
                  </a:cubicBezTo>
                  <a:lnTo>
                    <a:pt x="126030" y="4874"/>
                  </a:lnTo>
                  <a:cubicBezTo>
                    <a:pt x="127290" y="4874"/>
                    <a:pt x="128298" y="3866"/>
                    <a:pt x="128298" y="2689"/>
                  </a:cubicBezTo>
                  <a:cubicBezTo>
                    <a:pt x="128298" y="1429"/>
                    <a:pt x="127290" y="421"/>
                    <a:pt x="126030" y="421"/>
                  </a:cubicBezTo>
                  <a:close/>
                  <a:moveTo>
                    <a:pt x="12772" y="1"/>
                  </a:moveTo>
                  <a:cubicBezTo>
                    <a:pt x="10335" y="1"/>
                    <a:pt x="8151" y="421"/>
                    <a:pt x="6302" y="1345"/>
                  </a:cubicBezTo>
                  <a:cubicBezTo>
                    <a:pt x="4454" y="2185"/>
                    <a:pt x="3025" y="3362"/>
                    <a:pt x="2017" y="4790"/>
                  </a:cubicBezTo>
                  <a:cubicBezTo>
                    <a:pt x="1009" y="6218"/>
                    <a:pt x="589" y="7815"/>
                    <a:pt x="589" y="9663"/>
                  </a:cubicBezTo>
                  <a:cubicBezTo>
                    <a:pt x="589" y="11343"/>
                    <a:pt x="925" y="12772"/>
                    <a:pt x="1681" y="13864"/>
                  </a:cubicBezTo>
                  <a:cubicBezTo>
                    <a:pt x="2521" y="15040"/>
                    <a:pt x="3782" y="16048"/>
                    <a:pt x="5462" y="16889"/>
                  </a:cubicBezTo>
                  <a:cubicBezTo>
                    <a:pt x="7142" y="17645"/>
                    <a:pt x="9495" y="18317"/>
                    <a:pt x="12352" y="18821"/>
                  </a:cubicBezTo>
                  <a:cubicBezTo>
                    <a:pt x="15208" y="19409"/>
                    <a:pt x="17225" y="19997"/>
                    <a:pt x="18401" y="20669"/>
                  </a:cubicBezTo>
                  <a:cubicBezTo>
                    <a:pt x="19577" y="21426"/>
                    <a:pt x="20165" y="22350"/>
                    <a:pt x="20165" y="23442"/>
                  </a:cubicBezTo>
                  <a:cubicBezTo>
                    <a:pt x="20165" y="24870"/>
                    <a:pt x="19493" y="25963"/>
                    <a:pt x="18233" y="26719"/>
                  </a:cubicBezTo>
                  <a:cubicBezTo>
                    <a:pt x="16889" y="27559"/>
                    <a:pt x="15124" y="27895"/>
                    <a:pt x="12940" y="27895"/>
                  </a:cubicBezTo>
                  <a:cubicBezTo>
                    <a:pt x="10503" y="27895"/>
                    <a:pt x="8571" y="27475"/>
                    <a:pt x="6974" y="26635"/>
                  </a:cubicBezTo>
                  <a:cubicBezTo>
                    <a:pt x="6050" y="26047"/>
                    <a:pt x="5210" y="25374"/>
                    <a:pt x="4454" y="24618"/>
                  </a:cubicBezTo>
                  <a:cubicBezTo>
                    <a:pt x="4016" y="24049"/>
                    <a:pt x="3351" y="23777"/>
                    <a:pt x="2671" y="23777"/>
                  </a:cubicBezTo>
                  <a:cubicBezTo>
                    <a:pt x="2045" y="23777"/>
                    <a:pt x="1408" y="24007"/>
                    <a:pt x="925" y="24450"/>
                  </a:cubicBezTo>
                  <a:cubicBezTo>
                    <a:pt x="85" y="25374"/>
                    <a:pt x="1" y="26887"/>
                    <a:pt x="841" y="27811"/>
                  </a:cubicBezTo>
                  <a:cubicBezTo>
                    <a:pt x="3530" y="30836"/>
                    <a:pt x="7562" y="32348"/>
                    <a:pt x="12940" y="32348"/>
                  </a:cubicBezTo>
                  <a:cubicBezTo>
                    <a:pt x="15460" y="32348"/>
                    <a:pt x="17645" y="32012"/>
                    <a:pt x="19493" y="31256"/>
                  </a:cubicBezTo>
                  <a:cubicBezTo>
                    <a:pt x="21342" y="30500"/>
                    <a:pt x="22854" y="29407"/>
                    <a:pt x="23862" y="27979"/>
                  </a:cubicBezTo>
                  <a:cubicBezTo>
                    <a:pt x="24955" y="26635"/>
                    <a:pt x="25459" y="25038"/>
                    <a:pt x="25459" y="23190"/>
                  </a:cubicBezTo>
                  <a:cubicBezTo>
                    <a:pt x="25459" y="21426"/>
                    <a:pt x="25123" y="19997"/>
                    <a:pt x="24282" y="18905"/>
                  </a:cubicBezTo>
                  <a:cubicBezTo>
                    <a:pt x="23526" y="17729"/>
                    <a:pt x="22350" y="16721"/>
                    <a:pt x="20670" y="15964"/>
                  </a:cubicBezTo>
                  <a:cubicBezTo>
                    <a:pt x="18989" y="15208"/>
                    <a:pt x="16805" y="14536"/>
                    <a:pt x="13948" y="14032"/>
                  </a:cubicBezTo>
                  <a:cubicBezTo>
                    <a:pt x="10923" y="13528"/>
                    <a:pt x="8823" y="12856"/>
                    <a:pt x="7647" y="12100"/>
                  </a:cubicBezTo>
                  <a:cubicBezTo>
                    <a:pt x="6554" y="11343"/>
                    <a:pt x="5966" y="10335"/>
                    <a:pt x="5966" y="9075"/>
                  </a:cubicBezTo>
                  <a:cubicBezTo>
                    <a:pt x="5966" y="7731"/>
                    <a:pt x="6554" y="6638"/>
                    <a:pt x="7731" y="5714"/>
                  </a:cubicBezTo>
                  <a:cubicBezTo>
                    <a:pt x="8907" y="4874"/>
                    <a:pt x="10671" y="4454"/>
                    <a:pt x="12856" y="4454"/>
                  </a:cubicBezTo>
                  <a:cubicBezTo>
                    <a:pt x="15040" y="4454"/>
                    <a:pt x="16805" y="4874"/>
                    <a:pt x="18149" y="5714"/>
                  </a:cubicBezTo>
                  <a:cubicBezTo>
                    <a:pt x="18821" y="6218"/>
                    <a:pt x="19493" y="6806"/>
                    <a:pt x="20081" y="7563"/>
                  </a:cubicBezTo>
                  <a:cubicBezTo>
                    <a:pt x="20601" y="8177"/>
                    <a:pt x="21333" y="8499"/>
                    <a:pt x="22068" y="8499"/>
                  </a:cubicBezTo>
                  <a:cubicBezTo>
                    <a:pt x="22641" y="8499"/>
                    <a:pt x="23216" y="8303"/>
                    <a:pt x="23694" y="7899"/>
                  </a:cubicBezTo>
                  <a:cubicBezTo>
                    <a:pt x="24618" y="6974"/>
                    <a:pt x="24702" y="5462"/>
                    <a:pt x="23862" y="4454"/>
                  </a:cubicBezTo>
                  <a:cubicBezTo>
                    <a:pt x="22770" y="3278"/>
                    <a:pt x="21510" y="2269"/>
                    <a:pt x="20165" y="1597"/>
                  </a:cubicBezTo>
                  <a:cubicBezTo>
                    <a:pt x="18149" y="589"/>
                    <a:pt x="15628" y="1"/>
                    <a:pt x="12772" y="1"/>
                  </a:cubicBezTo>
                  <a:close/>
                  <a:moveTo>
                    <a:pt x="37641" y="1"/>
                  </a:moveTo>
                  <a:cubicBezTo>
                    <a:pt x="36213" y="1"/>
                    <a:pt x="35121" y="1177"/>
                    <a:pt x="35121" y="2605"/>
                  </a:cubicBezTo>
                  <a:lnTo>
                    <a:pt x="35121" y="19829"/>
                  </a:lnTo>
                  <a:cubicBezTo>
                    <a:pt x="35121" y="23946"/>
                    <a:pt x="36213" y="27055"/>
                    <a:pt x="38398" y="29155"/>
                  </a:cubicBezTo>
                  <a:cubicBezTo>
                    <a:pt x="40582" y="31256"/>
                    <a:pt x="43775" y="32348"/>
                    <a:pt x="47976" y="32348"/>
                  </a:cubicBezTo>
                  <a:cubicBezTo>
                    <a:pt x="52093" y="32348"/>
                    <a:pt x="55286" y="31256"/>
                    <a:pt x="57470" y="29155"/>
                  </a:cubicBezTo>
                  <a:cubicBezTo>
                    <a:pt x="59655" y="27055"/>
                    <a:pt x="60747" y="23946"/>
                    <a:pt x="60747" y="19829"/>
                  </a:cubicBezTo>
                  <a:lnTo>
                    <a:pt x="60747" y="2605"/>
                  </a:lnTo>
                  <a:cubicBezTo>
                    <a:pt x="60747" y="1177"/>
                    <a:pt x="59655" y="1"/>
                    <a:pt x="58226" y="1"/>
                  </a:cubicBezTo>
                  <a:cubicBezTo>
                    <a:pt x="56798" y="1"/>
                    <a:pt x="55622" y="1177"/>
                    <a:pt x="55622" y="2605"/>
                  </a:cubicBezTo>
                  <a:lnTo>
                    <a:pt x="55622" y="19241"/>
                  </a:lnTo>
                  <a:cubicBezTo>
                    <a:pt x="55622" y="22182"/>
                    <a:pt x="55033" y="24366"/>
                    <a:pt x="53773" y="25795"/>
                  </a:cubicBezTo>
                  <a:cubicBezTo>
                    <a:pt x="52513" y="27223"/>
                    <a:pt x="50580" y="27895"/>
                    <a:pt x="47976" y="27895"/>
                  </a:cubicBezTo>
                  <a:cubicBezTo>
                    <a:pt x="45287" y="27895"/>
                    <a:pt x="43355" y="27223"/>
                    <a:pt x="42094" y="25795"/>
                  </a:cubicBezTo>
                  <a:cubicBezTo>
                    <a:pt x="40834" y="24366"/>
                    <a:pt x="40246" y="22182"/>
                    <a:pt x="40246" y="19241"/>
                  </a:cubicBezTo>
                  <a:lnTo>
                    <a:pt x="40246" y="2605"/>
                  </a:lnTo>
                  <a:cubicBezTo>
                    <a:pt x="40246" y="1177"/>
                    <a:pt x="39070" y="1"/>
                    <a:pt x="37641" y="1"/>
                  </a:cubicBezTo>
                  <a:close/>
                  <a:moveTo>
                    <a:pt x="82928" y="1"/>
                  </a:moveTo>
                  <a:cubicBezTo>
                    <a:pt x="80491" y="1"/>
                    <a:pt x="78307" y="421"/>
                    <a:pt x="76458" y="1261"/>
                  </a:cubicBezTo>
                  <a:cubicBezTo>
                    <a:pt x="74610" y="2185"/>
                    <a:pt x="73182" y="3278"/>
                    <a:pt x="72257" y="4790"/>
                  </a:cubicBezTo>
                  <a:cubicBezTo>
                    <a:pt x="71249" y="6218"/>
                    <a:pt x="70745" y="7815"/>
                    <a:pt x="70745" y="9579"/>
                  </a:cubicBezTo>
                  <a:cubicBezTo>
                    <a:pt x="70745" y="11259"/>
                    <a:pt x="71165" y="12688"/>
                    <a:pt x="71921" y="13864"/>
                  </a:cubicBezTo>
                  <a:cubicBezTo>
                    <a:pt x="72678" y="15040"/>
                    <a:pt x="73938" y="16048"/>
                    <a:pt x="75618" y="16805"/>
                  </a:cubicBezTo>
                  <a:cubicBezTo>
                    <a:pt x="77383" y="17645"/>
                    <a:pt x="79651" y="18317"/>
                    <a:pt x="82508" y="18821"/>
                  </a:cubicBezTo>
                  <a:cubicBezTo>
                    <a:pt x="85448" y="19409"/>
                    <a:pt x="87465" y="19997"/>
                    <a:pt x="88557" y="20669"/>
                  </a:cubicBezTo>
                  <a:cubicBezTo>
                    <a:pt x="89733" y="21426"/>
                    <a:pt x="90322" y="22266"/>
                    <a:pt x="90322" y="23442"/>
                  </a:cubicBezTo>
                  <a:cubicBezTo>
                    <a:pt x="90322" y="24870"/>
                    <a:pt x="89649" y="25963"/>
                    <a:pt x="88389" y="26719"/>
                  </a:cubicBezTo>
                  <a:cubicBezTo>
                    <a:pt x="87129" y="27559"/>
                    <a:pt x="85364" y="27895"/>
                    <a:pt x="83096" y="27895"/>
                  </a:cubicBezTo>
                  <a:cubicBezTo>
                    <a:pt x="80743" y="27895"/>
                    <a:pt x="78727" y="27475"/>
                    <a:pt x="77131" y="26551"/>
                  </a:cubicBezTo>
                  <a:cubicBezTo>
                    <a:pt x="76206" y="26047"/>
                    <a:pt x="75366" y="25374"/>
                    <a:pt x="74694" y="24534"/>
                  </a:cubicBezTo>
                  <a:cubicBezTo>
                    <a:pt x="74222" y="24019"/>
                    <a:pt x="73574" y="23767"/>
                    <a:pt x="72919" y="23767"/>
                  </a:cubicBezTo>
                  <a:cubicBezTo>
                    <a:pt x="72292" y="23767"/>
                    <a:pt x="71658" y="23998"/>
                    <a:pt x="71165" y="24450"/>
                  </a:cubicBezTo>
                  <a:cubicBezTo>
                    <a:pt x="70241" y="25374"/>
                    <a:pt x="70157" y="26887"/>
                    <a:pt x="70997" y="27811"/>
                  </a:cubicBezTo>
                  <a:cubicBezTo>
                    <a:pt x="73770" y="30836"/>
                    <a:pt x="77803" y="32348"/>
                    <a:pt x="83180" y="32348"/>
                  </a:cubicBezTo>
                  <a:cubicBezTo>
                    <a:pt x="85617" y="32348"/>
                    <a:pt x="87801" y="31928"/>
                    <a:pt x="89649" y="31256"/>
                  </a:cubicBezTo>
                  <a:cubicBezTo>
                    <a:pt x="91582" y="30500"/>
                    <a:pt x="93010" y="29407"/>
                    <a:pt x="94102" y="27979"/>
                  </a:cubicBezTo>
                  <a:cubicBezTo>
                    <a:pt x="95111" y="26635"/>
                    <a:pt x="95615" y="25038"/>
                    <a:pt x="95615" y="23190"/>
                  </a:cubicBezTo>
                  <a:cubicBezTo>
                    <a:pt x="95615" y="21426"/>
                    <a:pt x="95279" y="19997"/>
                    <a:pt x="94523" y="18821"/>
                  </a:cubicBezTo>
                  <a:cubicBezTo>
                    <a:pt x="93766" y="17729"/>
                    <a:pt x="92506" y="16721"/>
                    <a:pt x="90910" y="15964"/>
                  </a:cubicBezTo>
                  <a:cubicBezTo>
                    <a:pt x="89229" y="15208"/>
                    <a:pt x="86961" y="14536"/>
                    <a:pt x="84188" y="14032"/>
                  </a:cubicBezTo>
                  <a:cubicBezTo>
                    <a:pt x="81163" y="13528"/>
                    <a:pt x="79063" y="12856"/>
                    <a:pt x="77887" y="12100"/>
                  </a:cubicBezTo>
                  <a:cubicBezTo>
                    <a:pt x="76710" y="11343"/>
                    <a:pt x="76122" y="10335"/>
                    <a:pt x="76122" y="9075"/>
                  </a:cubicBezTo>
                  <a:cubicBezTo>
                    <a:pt x="76122" y="7731"/>
                    <a:pt x="76710" y="6638"/>
                    <a:pt x="77887" y="5714"/>
                  </a:cubicBezTo>
                  <a:cubicBezTo>
                    <a:pt x="79147" y="4874"/>
                    <a:pt x="80827" y="4454"/>
                    <a:pt x="83012" y="4454"/>
                  </a:cubicBezTo>
                  <a:cubicBezTo>
                    <a:pt x="85196" y="4454"/>
                    <a:pt x="86961" y="4874"/>
                    <a:pt x="88305" y="5714"/>
                  </a:cubicBezTo>
                  <a:cubicBezTo>
                    <a:pt x="89061" y="6218"/>
                    <a:pt x="89733" y="6806"/>
                    <a:pt x="90322" y="7563"/>
                  </a:cubicBezTo>
                  <a:cubicBezTo>
                    <a:pt x="90794" y="8177"/>
                    <a:pt x="91505" y="8499"/>
                    <a:pt x="92232" y="8499"/>
                  </a:cubicBezTo>
                  <a:cubicBezTo>
                    <a:pt x="92797" y="8499"/>
                    <a:pt x="93372" y="8303"/>
                    <a:pt x="93850" y="7899"/>
                  </a:cubicBezTo>
                  <a:cubicBezTo>
                    <a:pt x="94859" y="6974"/>
                    <a:pt x="94943" y="5462"/>
                    <a:pt x="94018" y="4454"/>
                  </a:cubicBezTo>
                  <a:cubicBezTo>
                    <a:pt x="92926" y="3278"/>
                    <a:pt x="91750" y="2269"/>
                    <a:pt x="90322" y="1597"/>
                  </a:cubicBezTo>
                  <a:cubicBezTo>
                    <a:pt x="88305" y="505"/>
                    <a:pt x="85869" y="1"/>
                    <a:pt x="82928" y="1"/>
                  </a:cubicBezTo>
                  <a:close/>
                </a:path>
              </a:pathLst>
            </a:custGeom>
            <a:solidFill>
              <a:srgbClr val="0C32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86;p6">
              <a:extLst>
                <a:ext uri="{FF2B5EF4-FFF2-40B4-BE49-F238E27FC236}">
                  <a16:creationId xmlns:a16="http://schemas.microsoft.com/office/drawing/2014/main" id="{089A0FCF-F0BB-02C4-6B2F-A7241AAEA637}"/>
                </a:ext>
              </a:extLst>
            </p:cNvPr>
            <p:cNvSpPr/>
            <p:nvPr/>
          </p:nvSpPr>
          <p:spPr>
            <a:xfrm>
              <a:off x="1019500" y="2421025"/>
              <a:ext cx="1991275" cy="999975"/>
            </a:xfrm>
            <a:custGeom>
              <a:avLst/>
              <a:gdLst/>
              <a:ahLst/>
              <a:cxnLst/>
              <a:rect l="l" t="t" r="r" b="b"/>
              <a:pathLst>
                <a:path w="79651" h="39999" extrusionOk="0">
                  <a:moveTo>
                    <a:pt x="74525" y="11745"/>
                  </a:moveTo>
                  <a:cubicBezTo>
                    <a:pt x="74189" y="11745"/>
                    <a:pt x="73853" y="11871"/>
                    <a:pt x="73601" y="12123"/>
                  </a:cubicBezTo>
                  <a:cubicBezTo>
                    <a:pt x="73097" y="12711"/>
                    <a:pt x="73097" y="13636"/>
                    <a:pt x="73853" y="14140"/>
                  </a:cubicBezTo>
                  <a:cubicBezTo>
                    <a:pt x="74063" y="14266"/>
                    <a:pt x="74315" y="14329"/>
                    <a:pt x="74567" y="14329"/>
                  </a:cubicBezTo>
                  <a:cubicBezTo>
                    <a:pt x="74820" y="14329"/>
                    <a:pt x="75072" y="14266"/>
                    <a:pt x="75282" y="14140"/>
                  </a:cubicBezTo>
                  <a:cubicBezTo>
                    <a:pt x="75954" y="13636"/>
                    <a:pt x="76038" y="12711"/>
                    <a:pt x="75450" y="12123"/>
                  </a:cubicBezTo>
                  <a:cubicBezTo>
                    <a:pt x="75198" y="11871"/>
                    <a:pt x="74862" y="11745"/>
                    <a:pt x="74525" y="11745"/>
                  </a:cubicBezTo>
                  <a:close/>
                  <a:moveTo>
                    <a:pt x="72544" y="7616"/>
                  </a:moveTo>
                  <a:cubicBezTo>
                    <a:pt x="72917" y="7616"/>
                    <a:pt x="73299" y="7660"/>
                    <a:pt x="73685" y="7754"/>
                  </a:cubicBezTo>
                  <a:cubicBezTo>
                    <a:pt x="75450" y="8174"/>
                    <a:pt x="76878" y="9603"/>
                    <a:pt x="77298" y="11283"/>
                  </a:cubicBezTo>
                  <a:cubicBezTo>
                    <a:pt x="77977" y="14374"/>
                    <a:pt x="75611" y="17195"/>
                    <a:pt x="72629" y="17195"/>
                  </a:cubicBezTo>
                  <a:cubicBezTo>
                    <a:pt x="72287" y="17195"/>
                    <a:pt x="71938" y="17158"/>
                    <a:pt x="71585" y="17080"/>
                  </a:cubicBezTo>
                  <a:cubicBezTo>
                    <a:pt x="69820" y="16660"/>
                    <a:pt x="68392" y="15232"/>
                    <a:pt x="67972" y="13468"/>
                  </a:cubicBezTo>
                  <a:cubicBezTo>
                    <a:pt x="67226" y="10409"/>
                    <a:pt x="69593" y="7616"/>
                    <a:pt x="72544" y="7616"/>
                  </a:cubicBezTo>
                  <a:close/>
                  <a:moveTo>
                    <a:pt x="61022" y="1"/>
                  </a:moveTo>
                  <a:cubicBezTo>
                    <a:pt x="60565" y="1"/>
                    <a:pt x="60158" y="407"/>
                    <a:pt x="60158" y="865"/>
                  </a:cubicBezTo>
                  <a:cubicBezTo>
                    <a:pt x="60158" y="2629"/>
                    <a:pt x="60242" y="4982"/>
                    <a:pt x="60242" y="7250"/>
                  </a:cubicBezTo>
                  <a:cubicBezTo>
                    <a:pt x="58982" y="5990"/>
                    <a:pt x="56965" y="5234"/>
                    <a:pt x="55453" y="4562"/>
                  </a:cubicBezTo>
                  <a:cubicBezTo>
                    <a:pt x="53689" y="3721"/>
                    <a:pt x="51924" y="3049"/>
                    <a:pt x="50076" y="2461"/>
                  </a:cubicBezTo>
                  <a:cubicBezTo>
                    <a:pt x="46379" y="1369"/>
                    <a:pt x="42514" y="613"/>
                    <a:pt x="38649" y="277"/>
                  </a:cubicBezTo>
                  <a:cubicBezTo>
                    <a:pt x="37134" y="102"/>
                    <a:pt x="35610" y="18"/>
                    <a:pt x="34085" y="18"/>
                  </a:cubicBezTo>
                  <a:cubicBezTo>
                    <a:pt x="31213" y="18"/>
                    <a:pt x="28342" y="316"/>
                    <a:pt x="25542" y="865"/>
                  </a:cubicBezTo>
                  <a:cubicBezTo>
                    <a:pt x="18484" y="2377"/>
                    <a:pt x="11511" y="5738"/>
                    <a:pt x="6218" y="10779"/>
                  </a:cubicBezTo>
                  <a:cubicBezTo>
                    <a:pt x="3025" y="13804"/>
                    <a:pt x="420" y="18173"/>
                    <a:pt x="252" y="22542"/>
                  </a:cubicBezTo>
                  <a:cubicBezTo>
                    <a:pt x="0" y="28843"/>
                    <a:pt x="1765" y="32204"/>
                    <a:pt x="4957" y="35649"/>
                  </a:cubicBezTo>
                  <a:cubicBezTo>
                    <a:pt x="7574" y="38437"/>
                    <a:pt x="11745" y="39998"/>
                    <a:pt x="15795" y="39998"/>
                  </a:cubicBezTo>
                  <a:cubicBezTo>
                    <a:pt x="19677" y="39998"/>
                    <a:pt x="23447" y="38563"/>
                    <a:pt x="25626" y="35396"/>
                  </a:cubicBezTo>
                  <a:cubicBezTo>
                    <a:pt x="27643" y="32456"/>
                    <a:pt x="28063" y="28423"/>
                    <a:pt x="26634" y="25230"/>
                  </a:cubicBezTo>
                  <a:cubicBezTo>
                    <a:pt x="25122" y="21953"/>
                    <a:pt x="21761" y="19601"/>
                    <a:pt x="18232" y="19517"/>
                  </a:cubicBezTo>
                  <a:cubicBezTo>
                    <a:pt x="18085" y="19508"/>
                    <a:pt x="17938" y="19504"/>
                    <a:pt x="17790" y="19504"/>
                  </a:cubicBezTo>
                  <a:cubicBezTo>
                    <a:pt x="15154" y="19504"/>
                    <a:pt x="12466" y="20915"/>
                    <a:pt x="11511" y="23382"/>
                  </a:cubicBezTo>
                  <a:cubicBezTo>
                    <a:pt x="10671" y="25314"/>
                    <a:pt x="11091" y="27667"/>
                    <a:pt x="12603" y="29179"/>
                  </a:cubicBezTo>
                  <a:cubicBezTo>
                    <a:pt x="13113" y="29689"/>
                    <a:pt x="13750" y="30136"/>
                    <a:pt x="14458" y="30136"/>
                  </a:cubicBezTo>
                  <a:cubicBezTo>
                    <a:pt x="14566" y="30136"/>
                    <a:pt x="14676" y="30126"/>
                    <a:pt x="14788" y="30103"/>
                  </a:cubicBezTo>
                  <a:cubicBezTo>
                    <a:pt x="15292" y="30019"/>
                    <a:pt x="15712" y="29599"/>
                    <a:pt x="15796" y="29095"/>
                  </a:cubicBezTo>
                  <a:cubicBezTo>
                    <a:pt x="15880" y="28339"/>
                    <a:pt x="15208" y="27835"/>
                    <a:pt x="14872" y="27331"/>
                  </a:cubicBezTo>
                  <a:cubicBezTo>
                    <a:pt x="14115" y="26238"/>
                    <a:pt x="14284" y="24726"/>
                    <a:pt x="15208" y="23802"/>
                  </a:cubicBezTo>
                  <a:cubicBezTo>
                    <a:pt x="15964" y="23130"/>
                    <a:pt x="17056" y="22878"/>
                    <a:pt x="18148" y="22878"/>
                  </a:cubicBezTo>
                  <a:cubicBezTo>
                    <a:pt x="19157" y="22878"/>
                    <a:pt x="20165" y="23046"/>
                    <a:pt x="21005" y="23550"/>
                  </a:cubicBezTo>
                  <a:cubicBezTo>
                    <a:pt x="22181" y="24222"/>
                    <a:pt x="23022" y="25566"/>
                    <a:pt x="23274" y="26911"/>
                  </a:cubicBezTo>
                  <a:cubicBezTo>
                    <a:pt x="24114" y="31027"/>
                    <a:pt x="20753" y="34388"/>
                    <a:pt x="16300" y="34640"/>
                  </a:cubicBezTo>
                  <a:cubicBezTo>
                    <a:pt x="16154" y="34646"/>
                    <a:pt x="16008" y="34648"/>
                    <a:pt x="15862" y="34648"/>
                  </a:cubicBezTo>
                  <a:cubicBezTo>
                    <a:pt x="13658" y="34648"/>
                    <a:pt x="11485" y="34048"/>
                    <a:pt x="9830" y="32708"/>
                  </a:cubicBezTo>
                  <a:cubicBezTo>
                    <a:pt x="5209" y="29011"/>
                    <a:pt x="4117" y="21533"/>
                    <a:pt x="9326" y="17501"/>
                  </a:cubicBezTo>
                  <a:cubicBezTo>
                    <a:pt x="11787" y="15624"/>
                    <a:pt x="14579" y="14906"/>
                    <a:pt x="17209" y="14906"/>
                  </a:cubicBezTo>
                  <a:cubicBezTo>
                    <a:pt x="19877" y="14906"/>
                    <a:pt x="22378" y="15645"/>
                    <a:pt x="24198" y="16660"/>
                  </a:cubicBezTo>
                  <a:cubicBezTo>
                    <a:pt x="27223" y="18257"/>
                    <a:pt x="29407" y="20861"/>
                    <a:pt x="31087" y="23718"/>
                  </a:cubicBezTo>
                  <a:cubicBezTo>
                    <a:pt x="31928" y="25146"/>
                    <a:pt x="32600" y="26659"/>
                    <a:pt x="33272" y="28171"/>
                  </a:cubicBezTo>
                  <a:cubicBezTo>
                    <a:pt x="33944" y="29599"/>
                    <a:pt x="34532" y="31112"/>
                    <a:pt x="35792" y="32204"/>
                  </a:cubicBezTo>
                  <a:cubicBezTo>
                    <a:pt x="36633" y="32876"/>
                    <a:pt x="37641" y="32876"/>
                    <a:pt x="38733" y="32876"/>
                  </a:cubicBezTo>
                  <a:lnTo>
                    <a:pt x="45035" y="32876"/>
                  </a:lnTo>
                  <a:cubicBezTo>
                    <a:pt x="45959" y="32876"/>
                    <a:pt x="45707" y="32288"/>
                    <a:pt x="45371" y="31952"/>
                  </a:cubicBezTo>
                  <a:cubicBezTo>
                    <a:pt x="44531" y="31112"/>
                    <a:pt x="43354" y="30859"/>
                    <a:pt x="42178" y="30607"/>
                  </a:cubicBezTo>
                  <a:cubicBezTo>
                    <a:pt x="39657" y="29851"/>
                    <a:pt x="39909" y="26490"/>
                    <a:pt x="40666" y="26490"/>
                  </a:cubicBezTo>
                  <a:cubicBezTo>
                    <a:pt x="42934" y="26490"/>
                    <a:pt x="42934" y="26575"/>
                    <a:pt x="44951" y="26575"/>
                  </a:cubicBezTo>
                  <a:cubicBezTo>
                    <a:pt x="45993" y="26544"/>
                    <a:pt x="46777" y="26502"/>
                    <a:pt x="47460" y="26502"/>
                  </a:cubicBezTo>
                  <a:cubicBezTo>
                    <a:pt x="48649" y="26502"/>
                    <a:pt x="49528" y="26629"/>
                    <a:pt x="50916" y="27163"/>
                  </a:cubicBezTo>
                  <a:cubicBezTo>
                    <a:pt x="52176" y="27583"/>
                    <a:pt x="53269" y="28759"/>
                    <a:pt x="54025" y="29851"/>
                  </a:cubicBezTo>
                  <a:cubicBezTo>
                    <a:pt x="54445" y="30439"/>
                    <a:pt x="54781" y="30943"/>
                    <a:pt x="54949" y="31532"/>
                  </a:cubicBezTo>
                  <a:cubicBezTo>
                    <a:pt x="55117" y="31952"/>
                    <a:pt x="55285" y="32456"/>
                    <a:pt x="55621" y="32624"/>
                  </a:cubicBezTo>
                  <a:lnTo>
                    <a:pt x="55705" y="32624"/>
                  </a:lnTo>
                  <a:cubicBezTo>
                    <a:pt x="56153" y="32848"/>
                    <a:pt x="57124" y="32885"/>
                    <a:pt x="57722" y="32885"/>
                  </a:cubicBezTo>
                  <a:cubicBezTo>
                    <a:pt x="58020" y="32885"/>
                    <a:pt x="58226" y="32876"/>
                    <a:pt x="58226" y="32876"/>
                  </a:cubicBezTo>
                  <a:lnTo>
                    <a:pt x="61586" y="32876"/>
                  </a:lnTo>
                  <a:cubicBezTo>
                    <a:pt x="61839" y="32876"/>
                    <a:pt x="64359" y="32876"/>
                    <a:pt x="64275" y="32624"/>
                  </a:cubicBezTo>
                  <a:cubicBezTo>
                    <a:pt x="63939" y="31280"/>
                    <a:pt x="62427" y="31027"/>
                    <a:pt x="61250" y="30355"/>
                  </a:cubicBezTo>
                  <a:cubicBezTo>
                    <a:pt x="60158" y="29683"/>
                    <a:pt x="59150" y="28927"/>
                    <a:pt x="58646" y="27667"/>
                  </a:cubicBezTo>
                  <a:cubicBezTo>
                    <a:pt x="58394" y="26995"/>
                    <a:pt x="58562" y="25482"/>
                    <a:pt x="58982" y="24978"/>
                  </a:cubicBezTo>
                  <a:cubicBezTo>
                    <a:pt x="59318" y="24558"/>
                    <a:pt x="59738" y="24306"/>
                    <a:pt x="60242" y="24222"/>
                  </a:cubicBezTo>
                  <a:cubicBezTo>
                    <a:pt x="60410" y="24194"/>
                    <a:pt x="60588" y="24185"/>
                    <a:pt x="60768" y="24185"/>
                  </a:cubicBezTo>
                  <a:cubicBezTo>
                    <a:pt x="61129" y="24185"/>
                    <a:pt x="61502" y="24222"/>
                    <a:pt x="61839" y="24222"/>
                  </a:cubicBezTo>
                  <a:cubicBezTo>
                    <a:pt x="62511" y="24306"/>
                    <a:pt x="63183" y="24474"/>
                    <a:pt x="63855" y="24558"/>
                  </a:cubicBezTo>
                  <a:cubicBezTo>
                    <a:pt x="65115" y="24726"/>
                    <a:pt x="66376" y="24726"/>
                    <a:pt x="67636" y="24726"/>
                  </a:cubicBezTo>
                  <a:cubicBezTo>
                    <a:pt x="69820" y="24642"/>
                    <a:pt x="71921" y="24306"/>
                    <a:pt x="73937" y="23634"/>
                  </a:cubicBezTo>
                  <a:cubicBezTo>
                    <a:pt x="75366" y="23130"/>
                    <a:pt x="76710" y="22542"/>
                    <a:pt x="77886" y="21617"/>
                  </a:cubicBezTo>
                  <a:cubicBezTo>
                    <a:pt x="78782" y="20945"/>
                    <a:pt x="78932" y="20759"/>
                    <a:pt x="78533" y="20759"/>
                  </a:cubicBezTo>
                  <a:cubicBezTo>
                    <a:pt x="78334" y="20759"/>
                    <a:pt x="77998" y="20805"/>
                    <a:pt x="77550" y="20861"/>
                  </a:cubicBezTo>
                  <a:cubicBezTo>
                    <a:pt x="76566" y="20960"/>
                    <a:pt x="75581" y="21000"/>
                    <a:pt x="74614" y="21000"/>
                  </a:cubicBezTo>
                  <a:cubicBezTo>
                    <a:pt x="73930" y="21000"/>
                    <a:pt x="73254" y="20980"/>
                    <a:pt x="72593" y="20945"/>
                  </a:cubicBezTo>
                  <a:cubicBezTo>
                    <a:pt x="70997" y="20861"/>
                    <a:pt x="69484" y="20693"/>
                    <a:pt x="68140" y="20021"/>
                  </a:cubicBezTo>
                  <a:cubicBezTo>
                    <a:pt x="67048" y="19433"/>
                    <a:pt x="66039" y="18845"/>
                    <a:pt x="65199" y="18005"/>
                  </a:cubicBezTo>
                  <a:cubicBezTo>
                    <a:pt x="65115" y="17837"/>
                    <a:pt x="65031" y="17416"/>
                    <a:pt x="65199" y="17164"/>
                  </a:cubicBezTo>
                  <a:cubicBezTo>
                    <a:pt x="65296" y="17100"/>
                    <a:pt x="65429" y="17073"/>
                    <a:pt x="65566" y="17073"/>
                  </a:cubicBezTo>
                  <a:cubicBezTo>
                    <a:pt x="65787" y="17073"/>
                    <a:pt x="66020" y="17145"/>
                    <a:pt x="66123" y="17248"/>
                  </a:cubicBezTo>
                  <a:cubicBezTo>
                    <a:pt x="67636" y="18509"/>
                    <a:pt x="69904" y="19517"/>
                    <a:pt x="72257" y="19685"/>
                  </a:cubicBezTo>
                  <a:cubicBezTo>
                    <a:pt x="73097" y="19685"/>
                    <a:pt x="73900" y="19722"/>
                    <a:pt x="74715" y="19722"/>
                  </a:cubicBezTo>
                  <a:cubicBezTo>
                    <a:pt x="75123" y="19722"/>
                    <a:pt x="75534" y="19713"/>
                    <a:pt x="75954" y="19685"/>
                  </a:cubicBezTo>
                  <a:lnTo>
                    <a:pt x="78222" y="19685"/>
                  </a:lnTo>
                  <a:cubicBezTo>
                    <a:pt x="78334" y="19685"/>
                    <a:pt x="78502" y="19694"/>
                    <a:pt x="78683" y="19694"/>
                  </a:cubicBezTo>
                  <a:cubicBezTo>
                    <a:pt x="79044" y="19694"/>
                    <a:pt x="79455" y="19657"/>
                    <a:pt x="79567" y="19433"/>
                  </a:cubicBezTo>
                  <a:cubicBezTo>
                    <a:pt x="79651" y="19265"/>
                    <a:pt x="79651" y="19181"/>
                    <a:pt x="79651" y="19097"/>
                  </a:cubicBezTo>
                  <a:cubicBezTo>
                    <a:pt x="79483" y="13972"/>
                    <a:pt x="79062" y="8258"/>
                    <a:pt x="73769" y="5822"/>
                  </a:cubicBezTo>
                  <a:cubicBezTo>
                    <a:pt x="69820" y="4058"/>
                    <a:pt x="63855" y="1285"/>
                    <a:pt x="61418" y="109"/>
                  </a:cubicBezTo>
                  <a:cubicBezTo>
                    <a:pt x="61288" y="34"/>
                    <a:pt x="61153" y="1"/>
                    <a:pt x="61022" y="1"/>
                  </a:cubicBezTo>
                  <a:close/>
                </a:path>
              </a:pathLst>
            </a:custGeom>
            <a:solidFill>
              <a:srgbClr val="30BA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600" b="1">
                <a:solidFill>
                  <a:srgbClr val="0C322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75883" y="4767263"/>
            <a:ext cx="891702" cy="273844"/>
          </a:xfrm>
        </p:spPr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74589" y="4767263"/>
            <a:ext cx="1201366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882959" y="4767263"/>
            <a:ext cx="364788" cy="273844"/>
          </a:xfrm>
        </p:spPr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oogle Shape;84;p6">
            <a:extLst>
              <a:ext uri="{FF2B5EF4-FFF2-40B4-BE49-F238E27FC236}">
                <a16:creationId xmlns:a16="http://schemas.microsoft.com/office/drawing/2014/main" id="{5BDACFAE-DE74-5001-7EEC-A0863F46C345}"/>
              </a:ext>
            </a:extLst>
          </p:cNvPr>
          <p:cNvGrpSpPr/>
          <p:nvPr userDrawn="1"/>
        </p:nvGrpSpPr>
        <p:grpSpPr>
          <a:xfrm>
            <a:off x="221751" y="4730422"/>
            <a:ext cx="1246356" cy="225094"/>
            <a:chOff x="1019500" y="2421025"/>
            <a:chExt cx="5536900" cy="999975"/>
          </a:xfrm>
        </p:grpSpPr>
        <p:sp>
          <p:nvSpPr>
            <p:cNvPr id="9" name="Google Shape;85;p6">
              <a:extLst>
                <a:ext uri="{FF2B5EF4-FFF2-40B4-BE49-F238E27FC236}">
                  <a16:creationId xmlns:a16="http://schemas.microsoft.com/office/drawing/2014/main" id="{CEA56D33-AA02-E74B-28C0-D2B90EE407B5}"/>
                </a:ext>
              </a:extLst>
            </p:cNvPr>
            <p:cNvSpPr/>
            <p:nvPr/>
          </p:nvSpPr>
          <p:spPr>
            <a:xfrm>
              <a:off x="3348925" y="2444725"/>
              <a:ext cx="3207475" cy="808700"/>
            </a:xfrm>
            <a:custGeom>
              <a:avLst/>
              <a:gdLst/>
              <a:ahLst/>
              <a:cxnLst/>
              <a:rect l="l" t="t" r="r" b="b"/>
              <a:pathLst>
                <a:path w="128299" h="32348" extrusionOk="0">
                  <a:moveTo>
                    <a:pt x="111747" y="421"/>
                  </a:moveTo>
                  <a:cubicBezTo>
                    <a:pt x="108218" y="421"/>
                    <a:pt x="105277" y="3362"/>
                    <a:pt x="105277" y="6890"/>
                  </a:cubicBezTo>
                  <a:lnTo>
                    <a:pt x="105277" y="25458"/>
                  </a:lnTo>
                  <a:cubicBezTo>
                    <a:pt x="105277" y="28987"/>
                    <a:pt x="108218" y="31928"/>
                    <a:pt x="111747" y="31928"/>
                  </a:cubicBezTo>
                  <a:lnTo>
                    <a:pt x="126030" y="31928"/>
                  </a:lnTo>
                  <a:cubicBezTo>
                    <a:pt x="127290" y="31928"/>
                    <a:pt x="128298" y="30920"/>
                    <a:pt x="128298" y="29659"/>
                  </a:cubicBezTo>
                  <a:cubicBezTo>
                    <a:pt x="128298" y="28483"/>
                    <a:pt x="127290" y="27475"/>
                    <a:pt x="126030" y="27475"/>
                  </a:cubicBezTo>
                  <a:lnTo>
                    <a:pt x="111747" y="27475"/>
                  </a:lnTo>
                  <a:cubicBezTo>
                    <a:pt x="110654" y="27475"/>
                    <a:pt x="109814" y="26551"/>
                    <a:pt x="109814" y="25458"/>
                  </a:cubicBezTo>
                  <a:lnTo>
                    <a:pt x="109814" y="18233"/>
                  </a:lnTo>
                  <a:lnTo>
                    <a:pt x="123509" y="18233"/>
                  </a:lnTo>
                  <a:cubicBezTo>
                    <a:pt x="124686" y="18233"/>
                    <a:pt x="125694" y="17309"/>
                    <a:pt x="125694" y="16132"/>
                  </a:cubicBezTo>
                  <a:cubicBezTo>
                    <a:pt x="125694" y="14956"/>
                    <a:pt x="124686" y="13948"/>
                    <a:pt x="123509" y="13948"/>
                  </a:cubicBezTo>
                  <a:lnTo>
                    <a:pt x="109814" y="13948"/>
                  </a:lnTo>
                  <a:lnTo>
                    <a:pt x="109814" y="6890"/>
                  </a:lnTo>
                  <a:cubicBezTo>
                    <a:pt x="109814" y="5798"/>
                    <a:pt x="110654" y="4874"/>
                    <a:pt x="111747" y="4874"/>
                  </a:cubicBezTo>
                  <a:lnTo>
                    <a:pt x="126030" y="4874"/>
                  </a:lnTo>
                  <a:cubicBezTo>
                    <a:pt x="127290" y="4874"/>
                    <a:pt x="128298" y="3866"/>
                    <a:pt x="128298" y="2689"/>
                  </a:cubicBezTo>
                  <a:cubicBezTo>
                    <a:pt x="128298" y="1429"/>
                    <a:pt x="127290" y="421"/>
                    <a:pt x="126030" y="421"/>
                  </a:cubicBezTo>
                  <a:close/>
                  <a:moveTo>
                    <a:pt x="12772" y="1"/>
                  </a:moveTo>
                  <a:cubicBezTo>
                    <a:pt x="10335" y="1"/>
                    <a:pt x="8151" y="421"/>
                    <a:pt x="6302" y="1345"/>
                  </a:cubicBezTo>
                  <a:cubicBezTo>
                    <a:pt x="4454" y="2185"/>
                    <a:pt x="3025" y="3362"/>
                    <a:pt x="2017" y="4790"/>
                  </a:cubicBezTo>
                  <a:cubicBezTo>
                    <a:pt x="1009" y="6218"/>
                    <a:pt x="589" y="7815"/>
                    <a:pt x="589" y="9663"/>
                  </a:cubicBezTo>
                  <a:cubicBezTo>
                    <a:pt x="589" y="11343"/>
                    <a:pt x="925" y="12772"/>
                    <a:pt x="1681" y="13864"/>
                  </a:cubicBezTo>
                  <a:cubicBezTo>
                    <a:pt x="2521" y="15040"/>
                    <a:pt x="3782" y="16048"/>
                    <a:pt x="5462" y="16889"/>
                  </a:cubicBezTo>
                  <a:cubicBezTo>
                    <a:pt x="7142" y="17645"/>
                    <a:pt x="9495" y="18317"/>
                    <a:pt x="12352" y="18821"/>
                  </a:cubicBezTo>
                  <a:cubicBezTo>
                    <a:pt x="15208" y="19409"/>
                    <a:pt x="17225" y="19997"/>
                    <a:pt x="18401" y="20669"/>
                  </a:cubicBezTo>
                  <a:cubicBezTo>
                    <a:pt x="19577" y="21426"/>
                    <a:pt x="20165" y="22350"/>
                    <a:pt x="20165" y="23442"/>
                  </a:cubicBezTo>
                  <a:cubicBezTo>
                    <a:pt x="20165" y="24870"/>
                    <a:pt x="19493" y="25963"/>
                    <a:pt x="18233" y="26719"/>
                  </a:cubicBezTo>
                  <a:cubicBezTo>
                    <a:pt x="16889" y="27559"/>
                    <a:pt x="15124" y="27895"/>
                    <a:pt x="12940" y="27895"/>
                  </a:cubicBezTo>
                  <a:cubicBezTo>
                    <a:pt x="10503" y="27895"/>
                    <a:pt x="8571" y="27475"/>
                    <a:pt x="6974" y="26635"/>
                  </a:cubicBezTo>
                  <a:cubicBezTo>
                    <a:pt x="6050" y="26047"/>
                    <a:pt x="5210" y="25374"/>
                    <a:pt x="4454" y="24618"/>
                  </a:cubicBezTo>
                  <a:cubicBezTo>
                    <a:pt x="4016" y="24049"/>
                    <a:pt x="3351" y="23777"/>
                    <a:pt x="2671" y="23777"/>
                  </a:cubicBezTo>
                  <a:cubicBezTo>
                    <a:pt x="2045" y="23777"/>
                    <a:pt x="1408" y="24007"/>
                    <a:pt x="925" y="24450"/>
                  </a:cubicBezTo>
                  <a:cubicBezTo>
                    <a:pt x="85" y="25374"/>
                    <a:pt x="1" y="26887"/>
                    <a:pt x="841" y="27811"/>
                  </a:cubicBezTo>
                  <a:cubicBezTo>
                    <a:pt x="3530" y="30836"/>
                    <a:pt x="7562" y="32348"/>
                    <a:pt x="12940" y="32348"/>
                  </a:cubicBezTo>
                  <a:cubicBezTo>
                    <a:pt x="15460" y="32348"/>
                    <a:pt x="17645" y="32012"/>
                    <a:pt x="19493" y="31256"/>
                  </a:cubicBezTo>
                  <a:cubicBezTo>
                    <a:pt x="21342" y="30500"/>
                    <a:pt x="22854" y="29407"/>
                    <a:pt x="23862" y="27979"/>
                  </a:cubicBezTo>
                  <a:cubicBezTo>
                    <a:pt x="24955" y="26635"/>
                    <a:pt x="25459" y="25038"/>
                    <a:pt x="25459" y="23190"/>
                  </a:cubicBezTo>
                  <a:cubicBezTo>
                    <a:pt x="25459" y="21426"/>
                    <a:pt x="25123" y="19997"/>
                    <a:pt x="24282" y="18905"/>
                  </a:cubicBezTo>
                  <a:cubicBezTo>
                    <a:pt x="23526" y="17729"/>
                    <a:pt x="22350" y="16721"/>
                    <a:pt x="20670" y="15964"/>
                  </a:cubicBezTo>
                  <a:cubicBezTo>
                    <a:pt x="18989" y="15208"/>
                    <a:pt x="16805" y="14536"/>
                    <a:pt x="13948" y="14032"/>
                  </a:cubicBezTo>
                  <a:cubicBezTo>
                    <a:pt x="10923" y="13528"/>
                    <a:pt x="8823" y="12856"/>
                    <a:pt x="7647" y="12100"/>
                  </a:cubicBezTo>
                  <a:cubicBezTo>
                    <a:pt x="6554" y="11343"/>
                    <a:pt x="5966" y="10335"/>
                    <a:pt x="5966" y="9075"/>
                  </a:cubicBezTo>
                  <a:cubicBezTo>
                    <a:pt x="5966" y="7731"/>
                    <a:pt x="6554" y="6638"/>
                    <a:pt x="7731" y="5714"/>
                  </a:cubicBezTo>
                  <a:cubicBezTo>
                    <a:pt x="8907" y="4874"/>
                    <a:pt x="10671" y="4454"/>
                    <a:pt x="12856" y="4454"/>
                  </a:cubicBezTo>
                  <a:cubicBezTo>
                    <a:pt x="15040" y="4454"/>
                    <a:pt x="16805" y="4874"/>
                    <a:pt x="18149" y="5714"/>
                  </a:cubicBezTo>
                  <a:cubicBezTo>
                    <a:pt x="18821" y="6218"/>
                    <a:pt x="19493" y="6806"/>
                    <a:pt x="20081" y="7563"/>
                  </a:cubicBezTo>
                  <a:cubicBezTo>
                    <a:pt x="20601" y="8177"/>
                    <a:pt x="21333" y="8499"/>
                    <a:pt x="22068" y="8499"/>
                  </a:cubicBezTo>
                  <a:cubicBezTo>
                    <a:pt x="22641" y="8499"/>
                    <a:pt x="23216" y="8303"/>
                    <a:pt x="23694" y="7899"/>
                  </a:cubicBezTo>
                  <a:cubicBezTo>
                    <a:pt x="24618" y="6974"/>
                    <a:pt x="24702" y="5462"/>
                    <a:pt x="23862" y="4454"/>
                  </a:cubicBezTo>
                  <a:cubicBezTo>
                    <a:pt x="22770" y="3278"/>
                    <a:pt x="21510" y="2269"/>
                    <a:pt x="20165" y="1597"/>
                  </a:cubicBezTo>
                  <a:cubicBezTo>
                    <a:pt x="18149" y="589"/>
                    <a:pt x="15628" y="1"/>
                    <a:pt x="12772" y="1"/>
                  </a:cubicBezTo>
                  <a:close/>
                  <a:moveTo>
                    <a:pt x="37641" y="1"/>
                  </a:moveTo>
                  <a:cubicBezTo>
                    <a:pt x="36213" y="1"/>
                    <a:pt x="35121" y="1177"/>
                    <a:pt x="35121" y="2605"/>
                  </a:cubicBezTo>
                  <a:lnTo>
                    <a:pt x="35121" y="19829"/>
                  </a:lnTo>
                  <a:cubicBezTo>
                    <a:pt x="35121" y="23946"/>
                    <a:pt x="36213" y="27055"/>
                    <a:pt x="38398" y="29155"/>
                  </a:cubicBezTo>
                  <a:cubicBezTo>
                    <a:pt x="40582" y="31256"/>
                    <a:pt x="43775" y="32348"/>
                    <a:pt x="47976" y="32348"/>
                  </a:cubicBezTo>
                  <a:cubicBezTo>
                    <a:pt x="52093" y="32348"/>
                    <a:pt x="55286" y="31256"/>
                    <a:pt x="57470" y="29155"/>
                  </a:cubicBezTo>
                  <a:cubicBezTo>
                    <a:pt x="59655" y="27055"/>
                    <a:pt x="60747" y="23946"/>
                    <a:pt x="60747" y="19829"/>
                  </a:cubicBezTo>
                  <a:lnTo>
                    <a:pt x="60747" y="2605"/>
                  </a:lnTo>
                  <a:cubicBezTo>
                    <a:pt x="60747" y="1177"/>
                    <a:pt x="59655" y="1"/>
                    <a:pt x="58226" y="1"/>
                  </a:cubicBezTo>
                  <a:cubicBezTo>
                    <a:pt x="56798" y="1"/>
                    <a:pt x="55622" y="1177"/>
                    <a:pt x="55622" y="2605"/>
                  </a:cubicBezTo>
                  <a:lnTo>
                    <a:pt x="55622" y="19241"/>
                  </a:lnTo>
                  <a:cubicBezTo>
                    <a:pt x="55622" y="22182"/>
                    <a:pt x="55033" y="24366"/>
                    <a:pt x="53773" y="25795"/>
                  </a:cubicBezTo>
                  <a:cubicBezTo>
                    <a:pt x="52513" y="27223"/>
                    <a:pt x="50580" y="27895"/>
                    <a:pt x="47976" y="27895"/>
                  </a:cubicBezTo>
                  <a:cubicBezTo>
                    <a:pt x="45287" y="27895"/>
                    <a:pt x="43355" y="27223"/>
                    <a:pt x="42094" y="25795"/>
                  </a:cubicBezTo>
                  <a:cubicBezTo>
                    <a:pt x="40834" y="24366"/>
                    <a:pt x="40246" y="22182"/>
                    <a:pt x="40246" y="19241"/>
                  </a:cubicBezTo>
                  <a:lnTo>
                    <a:pt x="40246" y="2605"/>
                  </a:lnTo>
                  <a:cubicBezTo>
                    <a:pt x="40246" y="1177"/>
                    <a:pt x="39070" y="1"/>
                    <a:pt x="37641" y="1"/>
                  </a:cubicBezTo>
                  <a:close/>
                  <a:moveTo>
                    <a:pt x="82928" y="1"/>
                  </a:moveTo>
                  <a:cubicBezTo>
                    <a:pt x="80491" y="1"/>
                    <a:pt x="78307" y="421"/>
                    <a:pt x="76458" y="1261"/>
                  </a:cubicBezTo>
                  <a:cubicBezTo>
                    <a:pt x="74610" y="2185"/>
                    <a:pt x="73182" y="3278"/>
                    <a:pt x="72257" y="4790"/>
                  </a:cubicBezTo>
                  <a:cubicBezTo>
                    <a:pt x="71249" y="6218"/>
                    <a:pt x="70745" y="7815"/>
                    <a:pt x="70745" y="9579"/>
                  </a:cubicBezTo>
                  <a:cubicBezTo>
                    <a:pt x="70745" y="11259"/>
                    <a:pt x="71165" y="12688"/>
                    <a:pt x="71921" y="13864"/>
                  </a:cubicBezTo>
                  <a:cubicBezTo>
                    <a:pt x="72678" y="15040"/>
                    <a:pt x="73938" y="16048"/>
                    <a:pt x="75618" y="16805"/>
                  </a:cubicBezTo>
                  <a:cubicBezTo>
                    <a:pt x="77383" y="17645"/>
                    <a:pt x="79651" y="18317"/>
                    <a:pt x="82508" y="18821"/>
                  </a:cubicBezTo>
                  <a:cubicBezTo>
                    <a:pt x="85448" y="19409"/>
                    <a:pt x="87465" y="19997"/>
                    <a:pt x="88557" y="20669"/>
                  </a:cubicBezTo>
                  <a:cubicBezTo>
                    <a:pt x="89733" y="21426"/>
                    <a:pt x="90322" y="22266"/>
                    <a:pt x="90322" y="23442"/>
                  </a:cubicBezTo>
                  <a:cubicBezTo>
                    <a:pt x="90322" y="24870"/>
                    <a:pt x="89649" y="25963"/>
                    <a:pt x="88389" y="26719"/>
                  </a:cubicBezTo>
                  <a:cubicBezTo>
                    <a:pt x="87129" y="27559"/>
                    <a:pt x="85364" y="27895"/>
                    <a:pt x="83096" y="27895"/>
                  </a:cubicBezTo>
                  <a:cubicBezTo>
                    <a:pt x="80743" y="27895"/>
                    <a:pt x="78727" y="27475"/>
                    <a:pt x="77131" y="26551"/>
                  </a:cubicBezTo>
                  <a:cubicBezTo>
                    <a:pt x="76206" y="26047"/>
                    <a:pt x="75366" y="25374"/>
                    <a:pt x="74694" y="24534"/>
                  </a:cubicBezTo>
                  <a:cubicBezTo>
                    <a:pt x="74222" y="24019"/>
                    <a:pt x="73574" y="23767"/>
                    <a:pt x="72919" y="23767"/>
                  </a:cubicBezTo>
                  <a:cubicBezTo>
                    <a:pt x="72292" y="23767"/>
                    <a:pt x="71658" y="23998"/>
                    <a:pt x="71165" y="24450"/>
                  </a:cubicBezTo>
                  <a:cubicBezTo>
                    <a:pt x="70241" y="25374"/>
                    <a:pt x="70157" y="26887"/>
                    <a:pt x="70997" y="27811"/>
                  </a:cubicBezTo>
                  <a:cubicBezTo>
                    <a:pt x="73770" y="30836"/>
                    <a:pt x="77803" y="32348"/>
                    <a:pt x="83180" y="32348"/>
                  </a:cubicBezTo>
                  <a:cubicBezTo>
                    <a:pt x="85617" y="32348"/>
                    <a:pt x="87801" y="31928"/>
                    <a:pt x="89649" y="31256"/>
                  </a:cubicBezTo>
                  <a:cubicBezTo>
                    <a:pt x="91582" y="30500"/>
                    <a:pt x="93010" y="29407"/>
                    <a:pt x="94102" y="27979"/>
                  </a:cubicBezTo>
                  <a:cubicBezTo>
                    <a:pt x="95111" y="26635"/>
                    <a:pt x="95615" y="25038"/>
                    <a:pt x="95615" y="23190"/>
                  </a:cubicBezTo>
                  <a:cubicBezTo>
                    <a:pt x="95615" y="21426"/>
                    <a:pt x="95279" y="19997"/>
                    <a:pt x="94523" y="18821"/>
                  </a:cubicBezTo>
                  <a:cubicBezTo>
                    <a:pt x="93766" y="17729"/>
                    <a:pt x="92506" y="16721"/>
                    <a:pt x="90910" y="15964"/>
                  </a:cubicBezTo>
                  <a:cubicBezTo>
                    <a:pt x="89229" y="15208"/>
                    <a:pt x="86961" y="14536"/>
                    <a:pt x="84188" y="14032"/>
                  </a:cubicBezTo>
                  <a:cubicBezTo>
                    <a:pt x="81163" y="13528"/>
                    <a:pt x="79063" y="12856"/>
                    <a:pt x="77887" y="12100"/>
                  </a:cubicBezTo>
                  <a:cubicBezTo>
                    <a:pt x="76710" y="11343"/>
                    <a:pt x="76122" y="10335"/>
                    <a:pt x="76122" y="9075"/>
                  </a:cubicBezTo>
                  <a:cubicBezTo>
                    <a:pt x="76122" y="7731"/>
                    <a:pt x="76710" y="6638"/>
                    <a:pt x="77887" y="5714"/>
                  </a:cubicBezTo>
                  <a:cubicBezTo>
                    <a:pt x="79147" y="4874"/>
                    <a:pt x="80827" y="4454"/>
                    <a:pt x="83012" y="4454"/>
                  </a:cubicBezTo>
                  <a:cubicBezTo>
                    <a:pt x="85196" y="4454"/>
                    <a:pt x="86961" y="4874"/>
                    <a:pt x="88305" y="5714"/>
                  </a:cubicBezTo>
                  <a:cubicBezTo>
                    <a:pt x="89061" y="6218"/>
                    <a:pt x="89733" y="6806"/>
                    <a:pt x="90322" y="7563"/>
                  </a:cubicBezTo>
                  <a:cubicBezTo>
                    <a:pt x="90794" y="8177"/>
                    <a:pt x="91505" y="8499"/>
                    <a:pt x="92232" y="8499"/>
                  </a:cubicBezTo>
                  <a:cubicBezTo>
                    <a:pt x="92797" y="8499"/>
                    <a:pt x="93372" y="8303"/>
                    <a:pt x="93850" y="7899"/>
                  </a:cubicBezTo>
                  <a:cubicBezTo>
                    <a:pt x="94859" y="6974"/>
                    <a:pt x="94943" y="5462"/>
                    <a:pt x="94018" y="4454"/>
                  </a:cubicBezTo>
                  <a:cubicBezTo>
                    <a:pt x="92926" y="3278"/>
                    <a:pt x="91750" y="2269"/>
                    <a:pt x="90322" y="1597"/>
                  </a:cubicBezTo>
                  <a:cubicBezTo>
                    <a:pt x="88305" y="505"/>
                    <a:pt x="85869" y="1"/>
                    <a:pt x="82928" y="1"/>
                  </a:cubicBezTo>
                  <a:close/>
                </a:path>
              </a:pathLst>
            </a:custGeom>
            <a:solidFill>
              <a:srgbClr val="0C32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86;p6">
              <a:extLst>
                <a:ext uri="{FF2B5EF4-FFF2-40B4-BE49-F238E27FC236}">
                  <a16:creationId xmlns:a16="http://schemas.microsoft.com/office/drawing/2014/main" id="{8D7377F0-E80E-30E6-EDC1-632EF0766C7B}"/>
                </a:ext>
              </a:extLst>
            </p:cNvPr>
            <p:cNvSpPr/>
            <p:nvPr/>
          </p:nvSpPr>
          <p:spPr>
            <a:xfrm>
              <a:off x="1019500" y="2421025"/>
              <a:ext cx="1991275" cy="999975"/>
            </a:xfrm>
            <a:custGeom>
              <a:avLst/>
              <a:gdLst/>
              <a:ahLst/>
              <a:cxnLst/>
              <a:rect l="l" t="t" r="r" b="b"/>
              <a:pathLst>
                <a:path w="79651" h="39999" extrusionOk="0">
                  <a:moveTo>
                    <a:pt x="74525" y="11745"/>
                  </a:moveTo>
                  <a:cubicBezTo>
                    <a:pt x="74189" y="11745"/>
                    <a:pt x="73853" y="11871"/>
                    <a:pt x="73601" y="12123"/>
                  </a:cubicBezTo>
                  <a:cubicBezTo>
                    <a:pt x="73097" y="12711"/>
                    <a:pt x="73097" y="13636"/>
                    <a:pt x="73853" y="14140"/>
                  </a:cubicBezTo>
                  <a:cubicBezTo>
                    <a:pt x="74063" y="14266"/>
                    <a:pt x="74315" y="14329"/>
                    <a:pt x="74567" y="14329"/>
                  </a:cubicBezTo>
                  <a:cubicBezTo>
                    <a:pt x="74820" y="14329"/>
                    <a:pt x="75072" y="14266"/>
                    <a:pt x="75282" y="14140"/>
                  </a:cubicBezTo>
                  <a:cubicBezTo>
                    <a:pt x="75954" y="13636"/>
                    <a:pt x="76038" y="12711"/>
                    <a:pt x="75450" y="12123"/>
                  </a:cubicBezTo>
                  <a:cubicBezTo>
                    <a:pt x="75198" y="11871"/>
                    <a:pt x="74862" y="11745"/>
                    <a:pt x="74525" y="11745"/>
                  </a:cubicBezTo>
                  <a:close/>
                  <a:moveTo>
                    <a:pt x="72544" y="7616"/>
                  </a:moveTo>
                  <a:cubicBezTo>
                    <a:pt x="72917" y="7616"/>
                    <a:pt x="73299" y="7660"/>
                    <a:pt x="73685" y="7754"/>
                  </a:cubicBezTo>
                  <a:cubicBezTo>
                    <a:pt x="75450" y="8174"/>
                    <a:pt x="76878" y="9603"/>
                    <a:pt x="77298" y="11283"/>
                  </a:cubicBezTo>
                  <a:cubicBezTo>
                    <a:pt x="77977" y="14374"/>
                    <a:pt x="75611" y="17195"/>
                    <a:pt x="72629" y="17195"/>
                  </a:cubicBezTo>
                  <a:cubicBezTo>
                    <a:pt x="72287" y="17195"/>
                    <a:pt x="71938" y="17158"/>
                    <a:pt x="71585" y="17080"/>
                  </a:cubicBezTo>
                  <a:cubicBezTo>
                    <a:pt x="69820" y="16660"/>
                    <a:pt x="68392" y="15232"/>
                    <a:pt x="67972" y="13468"/>
                  </a:cubicBezTo>
                  <a:cubicBezTo>
                    <a:pt x="67226" y="10409"/>
                    <a:pt x="69593" y="7616"/>
                    <a:pt x="72544" y="7616"/>
                  </a:cubicBezTo>
                  <a:close/>
                  <a:moveTo>
                    <a:pt x="61022" y="1"/>
                  </a:moveTo>
                  <a:cubicBezTo>
                    <a:pt x="60565" y="1"/>
                    <a:pt x="60158" y="407"/>
                    <a:pt x="60158" y="865"/>
                  </a:cubicBezTo>
                  <a:cubicBezTo>
                    <a:pt x="60158" y="2629"/>
                    <a:pt x="60242" y="4982"/>
                    <a:pt x="60242" y="7250"/>
                  </a:cubicBezTo>
                  <a:cubicBezTo>
                    <a:pt x="58982" y="5990"/>
                    <a:pt x="56965" y="5234"/>
                    <a:pt x="55453" y="4562"/>
                  </a:cubicBezTo>
                  <a:cubicBezTo>
                    <a:pt x="53689" y="3721"/>
                    <a:pt x="51924" y="3049"/>
                    <a:pt x="50076" y="2461"/>
                  </a:cubicBezTo>
                  <a:cubicBezTo>
                    <a:pt x="46379" y="1369"/>
                    <a:pt x="42514" y="613"/>
                    <a:pt x="38649" y="277"/>
                  </a:cubicBezTo>
                  <a:cubicBezTo>
                    <a:pt x="37134" y="102"/>
                    <a:pt x="35610" y="18"/>
                    <a:pt x="34085" y="18"/>
                  </a:cubicBezTo>
                  <a:cubicBezTo>
                    <a:pt x="31213" y="18"/>
                    <a:pt x="28342" y="316"/>
                    <a:pt x="25542" y="865"/>
                  </a:cubicBezTo>
                  <a:cubicBezTo>
                    <a:pt x="18484" y="2377"/>
                    <a:pt x="11511" y="5738"/>
                    <a:pt x="6218" y="10779"/>
                  </a:cubicBezTo>
                  <a:cubicBezTo>
                    <a:pt x="3025" y="13804"/>
                    <a:pt x="420" y="18173"/>
                    <a:pt x="252" y="22542"/>
                  </a:cubicBezTo>
                  <a:cubicBezTo>
                    <a:pt x="0" y="28843"/>
                    <a:pt x="1765" y="32204"/>
                    <a:pt x="4957" y="35649"/>
                  </a:cubicBezTo>
                  <a:cubicBezTo>
                    <a:pt x="7574" y="38437"/>
                    <a:pt x="11745" y="39998"/>
                    <a:pt x="15795" y="39998"/>
                  </a:cubicBezTo>
                  <a:cubicBezTo>
                    <a:pt x="19677" y="39998"/>
                    <a:pt x="23447" y="38563"/>
                    <a:pt x="25626" y="35396"/>
                  </a:cubicBezTo>
                  <a:cubicBezTo>
                    <a:pt x="27643" y="32456"/>
                    <a:pt x="28063" y="28423"/>
                    <a:pt x="26634" y="25230"/>
                  </a:cubicBezTo>
                  <a:cubicBezTo>
                    <a:pt x="25122" y="21953"/>
                    <a:pt x="21761" y="19601"/>
                    <a:pt x="18232" y="19517"/>
                  </a:cubicBezTo>
                  <a:cubicBezTo>
                    <a:pt x="18085" y="19508"/>
                    <a:pt x="17938" y="19504"/>
                    <a:pt x="17790" y="19504"/>
                  </a:cubicBezTo>
                  <a:cubicBezTo>
                    <a:pt x="15154" y="19504"/>
                    <a:pt x="12466" y="20915"/>
                    <a:pt x="11511" y="23382"/>
                  </a:cubicBezTo>
                  <a:cubicBezTo>
                    <a:pt x="10671" y="25314"/>
                    <a:pt x="11091" y="27667"/>
                    <a:pt x="12603" y="29179"/>
                  </a:cubicBezTo>
                  <a:cubicBezTo>
                    <a:pt x="13113" y="29689"/>
                    <a:pt x="13750" y="30136"/>
                    <a:pt x="14458" y="30136"/>
                  </a:cubicBezTo>
                  <a:cubicBezTo>
                    <a:pt x="14566" y="30136"/>
                    <a:pt x="14676" y="30126"/>
                    <a:pt x="14788" y="30103"/>
                  </a:cubicBezTo>
                  <a:cubicBezTo>
                    <a:pt x="15292" y="30019"/>
                    <a:pt x="15712" y="29599"/>
                    <a:pt x="15796" y="29095"/>
                  </a:cubicBezTo>
                  <a:cubicBezTo>
                    <a:pt x="15880" y="28339"/>
                    <a:pt x="15208" y="27835"/>
                    <a:pt x="14872" y="27331"/>
                  </a:cubicBezTo>
                  <a:cubicBezTo>
                    <a:pt x="14115" y="26238"/>
                    <a:pt x="14284" y="24726"/>
                    <a:pt x="15208" y="23802"/>
                  </a:cubicBezTo>
                  <a:cubicBezTo>
                    <a:pt x="15964" y="23130"/>
                    <a:pt x="17056" y="22878"/>
                    <a:pt x="18148" y="22878"/>
                  </a:cubicBezTo>
                  <a:cubicBezTo>
                    <a:pt x="19157" y="22878"/>
                    <a:pt x="20165" y="23046"/>
                    <a:pt x="21005" y="23550"/>
                  </a:cubicBezTo>
                  <a:cubicBezTo>
                    <a:pt x="22181" y="24222"/>
                    <a:pt x="23022" y="25566"/>
                    <a:pt x="23274" y="26911"/>
                  </a:cubicBezTo>
                  <a:cubicBezTo>
                    <a:pt x="24114" y="31027"/>
                    <a:pt x="20753" y="34388"/>
                    <a:pt x="16300" y="34640"/>
                  </a:cubicBezTo>
                  <a:cubicBezTo>
                    <a:pt x="16154" y="34646"/>
                    <a:pt x="16008" y="34648"/>
                    <a:pt x="15862" y="34648"/>
                  </a:cubicBezTo>
                  <a:cubicBezTo>
                    <a:pt x="13658" y="34648"/>
                    <a:pt x="11485" y="34048"/>
                    <a:pt x="9830" y="32708"/>
                  </a:cubicBezTo>
                  <a:cubicBezTo>
                    <a:pt x="5209" y="29011"/>
                    <a:pt x="4117" y="21533"/>
                    <a:pt x="9326" y="17501"/>
                  </a:cubicBezTo>
                  <a:cubicBezTo>
                    <a:pt x="11787" y="15624"/>
                    <a:pt x="14579" y="14906"/>
                    <a:pt x="17209" y="14906"/>
                  </a:cubicBezTo>
                  <a:cubicBezTo>
                    <a:pt x="19877" y="14906"/>
                    <a:pt x="22378" y="15645"/>
                    <a:pt x="24198" y="16660"/>
                  </a:cubicBezTo>
                  <a:cubicBezTo>
                    <a:pt x="27223" y="18257"/>
                    <a:pt x="29407" y="20861"/>
                    <a:pt x="31087" y="23718"/>
                  </a:cubicBezTo>
                  <a:cubicBezTo>
                    <a:pt x="31928" y="25146"/>
                    <a:pt x="32600" y="26659"/>
                    <a:pt x="33272" y="28171"/>
                  </a:cubicBezTo>
                  <a:cubicBezTo>
                    <a:pt x="33944" y="29599"/>
                    <a:pt x="34532" y="31112"/>
                    <a:pt x="35792" y="32204"/>
                  </a:cubicBezTo>
                  <a:cubicBezTo>
                    <a:pt x="36633" y="32876"/>
                    <a:pt x="37641" y="32876"/>
                    <a:pt x="38733" y="32876"/>
                  </a:cubicBezTo>
                  <a:lnTo>
                    <a:pt x="45035" y="32876"/>
                  </a:lnTo>
                  <a:cubicBezTo>
                    <a:pt x="45959" y="32876"/>
                    <a:pt x="45707" y="32288"/>
                    <a:pt x="45371" y="31952"/>
                  </a:cubicBezTo>
                  <a:cubicBezTo>
                    <a:pt x="44531" y="31112"/>
                    <a:pt x="43354" y="30859"/>
                    <a:pt x="42178" y="30607"/>
                  </a:cubicBezTo>
                  <a:cubicBezTo>
                    <a:pt x="39657" y="29851"/>
                    <a:pt x="39909" y="26490"/>
                    <a:pt x="40666" y="26490"/>
                  </a:cubicBezTo>
                  <a:cubicBezTo>
                    <a:pt x="42934" y="26490"/>
                    <a:pt x="42934" y="26575"/>
                    <a:pt x="44951" y="26575"/>
                  </a:cubicBezTo>
                  <a:cubicBezTo>
                    <a:pt x="45993" y="26544"/>
                    <a:pt x="46777" y="26502"/>
                    <a:pt x="47460" y="26502"/>
                  </a:cubicBezTo>
                  <a:cubicBezTo>
                    <a:pt x="48649" y="26502"/>
                    <a:pt x="49528" y="26629"/>
                    <a:pt x="50916" y="27163"/>
                  </a:cubicBezTo>
                  <a:cubicBezTo>
                    <a:pt x="52176" y="27583"/>
                    <a:pt x="53269" y="28759"/>
                    <a:pt x="54025" y="29851"/>
                  </a:cubicBezTo>
                  <a:cubicBezTo>
                    <a:pt x="54445" y="30439"/>
                    <a:pt x="54781" y="30943"/>
                    <a:pt x="54949" y="31532"/>
                  </a:cubicBezTo>
                  <a:cubicBezTo>
                    <a:pt x="55117" y="31952"/>
                    <a:pt x="55285" y="32456"/>
                    <a:pt x="55621" y="32624"/>
                  </a:cubicBezTo>
                  <a:lnTo>
                    <a:pt x="55705" y="32624"/>
                  </a:lnTo>
                  <a:cubicBezTo>
                    <a:pt x="56153" y="32848"/>
                    <a:pt x="57124" y="32885"/>
                    <a:pt x="57722" y="32885"/>
                  </a:cubicBezTo>
                  <a:cubicBezTo>
                    <a:pt x="58020" y="32885"/>
                    <a:pt x="58226" y="32876"/>
                    <a:pt x="58226" y="32876"/>
                  </a:cubicBezTo>
                  <a:lnTo>
                    <a:pt x="61586" y="32876"/>
                  </a:lnTo>
                  <a:cubicBezTo>
                    <a:pt x="61839" y="32876"/>
                    <a:pt x="64359" y="32876"/>
                    <a:pt x="64275" y="32624"/>
                  </a:cubicBezTo>
                  <a:cubicBezTo>
                    <a:pt x="63939" y="31280"/>
                    <a:pt x="62427" y="31027"/>
                    <a:pt x="61250" y="30355"/>
                  </a:cubicBezTo>
                  <a:cubicBezTo>
                    <a:pt x="60158" y="29683"/>
                    <a:pt x="59150" y="28927"/>
                    <a:pt x="58646" y="27667"/>
                  </a:cubicBezTo>
                  <a:cubicBezTo>
                    <a:pt x="58394" y="26995"/>
                    <a:pt x="58562" y="25482"/>
                    <a:pt x="58982" y="24978"/>
                  </a:cubicBezTo>
                  <a:cubicBezTo>
                    <a:pt x="59318" y="24558"/>
                    <a:pt x="59738" y="24306"/>
                    <a:pt x="60242" y="24222"/>
                  </a:cubicBezTo>
                  <a:cubicBezTo>
                    <a:pt x="60410" y="24194"/>
                    <a:pt x="60588" y="24185"/>
                    <a:pt x="60768" y="24185"/>
                  </a:cubicBezTo>
                  <a:cubicBezTo>
                    <a:pt x="61129" y="24185"/>
                    <a:pt x="61502" y="24222"/>
                    <a:pt x="61839" y="24222"/>
                  </a:cubicBezTo>
                  <a:cubicBezTo>
                    <a:pt x="62511" y="24306"/>
                    <a:pt x="63183" y="24474"/>
                    <a:pt x="63855" y="24558"/>
                  </a:cubicBezTo>
                  <a:cubicBezTo>
                    <a:pt x="65115" y="24726"/>
                    <a:pt x="66376" y="24726"/>
                    <a:pt x="67636" y="24726"/>
                  </a:cubicBezTo>
                  <a:cubicBezTo>
                    <a:pt x="69820" y="24642"/>
                    <a:pt x="71921" y="24306"/>
                    <a:pt x="73937" y="23634"/>
                  </a:cubicBezTo>
                  <a:cubicBezTo>
                    <a:pt x="75366" y="23130"/>
                    <a:pt x="76710" y="22542"/>
                    <a:pt x="77886" y="21617"/>
                  </a:cubicBezTo>
                  <a:cubicBezTo>
                    <a:pt x="78782" y="20945"/>
                    <a:pt x="78932" y="20759"/>
                    <a:pt x="78533" y="20759"/>
                  </a:cubicBezTo>
                  <a:cubicBezTo>
                    <a:pt x="78334" y="20759"/>
                    <a:pt x="77998" y="20805"/>
                    <a:pt x="77550" y="20861"/>
                  </a:cubicBezTo>
                  <a:cubicBezTo>
                    <a:pt x="76566" y="20960"/>
                    <a:pt x="75581" y="21000"/>
                    <a:pt x="74614" y="21000"/>
                  </a:cubicBezTo>
                  <a:cubicBezTo>
                    <a:pt x="73930" y="21000"/>
                    <a:pt x="73254" y="20980"/>
                    <a:pt x="72593" y="20945"/>
                  </a:cubicBezTo>
                  <a:cubicBezTo>
                    <a:pt x="70997" y="20861"/>
                    <a:pt x="69484" y="20693"/>
                    <a:pt x="68140" y="20021"/>
                  </a:cubicBezTo>
                  <a:cubicBezTo>
                    <a:pt x="67048" y="19433"/>
                    <a:pt x="66039" y="18845"/>
                    <a:pt x="65199" y="18005"/>
                  </a:cubicBezTo>
                  <a:cubicBezTo>
                    <a:pt x="65115" y="17837"/>
                    <a:pt x="65031" y="17416"/>
                    <a:pt x="65199" y="17164"/>
                  </a:cubicBezTo>
                  <a:cubicBezTo>
                    <a:pt x="65296" y="17100"/>
                    <a:pt x="65429" y="17073"/>
                    <a:pt x="65566" y="17073"/>
                  </a:cubicBezTo>
                  <a:cubicBezTo>
                    <a:pt x="65787" y="17073"/>
                    <a:pt x="66020" y="17145"/>
                    <a:pt x="66123" y="17248"/>
                  </a:cubicBezTo>
                  <a:cubicBezTo>
                    <a:pt x="67636" y="18509"/>
                    <a:pt x="69904" y="19517"/>
                    <a:pt x="72257" y="19685"/>
                  </a:cubicBezTo>
                  <a:cubicBezTo>
                    <a:pt x="73097" y="19685"/>
                    <a:pt x="73900" y="19722"/>
                    <a:pt x="74715" y="19722"/>
                  </a:cubicBezTo>
                  <a:cubicBezTo>
                    <a:pt x="75123" y="19722"/>
                    <a:pt x="75534" y="19713"/>
                    <a:pt x="75954" y="19685"/>
                  </a:cubicBezTo>
                  <a:lnTo>
                    <a:pt x="78222" y="19685"/>
                  </a:lnTo>
                  <a:cubicBezTo>
                    <a:pt x="78334" y="19685"/>
                    <a:pt x="78502" y="19694"/>
                    <a:pt x="78683" y="19694"/>
                  </a:cubicBezTo>
                  <a:cubicBezTo>
                    <a:pt x="79044" y="19694"/>
                    <a:pt x="79455" y="19657"/>
                    <a:pt x="79567" y="19433"/>
                  </a:cubicBezTo>
                  <a:cubicBezTo>
                    <a:pt x="79651" y="19265"/>
                    <a:pt x="79651" y="19181"/>
                    <a:pt x="79651" y="19097"/>
                  </a:cubicBezTo>
                  <a:cubicBezTo>
                    <a:pt x="79483" y="13972"/>
                    <a:pt x="79062" y="8258"/>
                    <a:pt x="73769" y="5822"/>
                  </a:cubicBezTo>
                  <a:cubicBezTo>
                    <a:pt x="69820" y="4058"/>
                    <a:pt x="63855" y="1285"/>
                    <a:pt x="61418" y="109"/>
                  </a:cubicBezTo>
                  <a:cubicBezTo>
                    <a:pt x="61288" y="34"/>
                    <a:pt x="61153" y="1"/>
                    <a:pt x="61022" y="1"/>
                  </a:cubicBezTo>
                  <a:close/>
                </a:path>
              </a:pathLst>
            </a:custGeom>
            <a:solidFill>
              <a:srgbClr val="30BA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" name="Google Shape;79;p6">
            <a:extLst>
              <a:ext uri="{FF2B5EF4-FFF2-40B4-BE49-F238E27FC236}">
                <a16:creationId xmlns:a16="http://schemas.microsoft.com/office/drawing/2014/main" id="{111856F0-E1B9-3535-A803-D8F4CC3E662D}"/>
              </a:ext>
            </a:extLst>
          </p:cNvPr>
          <p:cNvSpPr/>
          <p:nvPr userDrawn="1"/>
        </p:nvSpPr>
        <p:spPr>
          <a:xfrm>
            <a:off x="7206025" y="4796325"/>
            <a:ext cx="19380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" name="Google Shape;80;p6">
            <a:extLst>
              <a:ext uri="{FF2B5EF4-FFF2-40B4-BE49-F238E27FC236}">
                <a16:creationId xmlns:a16="http://schemas.microsoft.com/office/drawing/2014/main" id="{CF2EC6A9-FF75-7341-FBCB-830167B1A261}"/>
              </a:ext>
            </a:extLst>
          </p:cNvPr>
          <p:cNvSpPr/>
          <p:nvPr userDrawn="1"/>
        </p:nvSpPr>
        <p:spPr>
          <a:xfrm>
            <a:off x="6209925" y="4796325"/>
            <a:ext cx="6627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" name="Google Shape;81;p6">
            <a:extLst>
              <a:ext uri="{FF2B5EF4-FFF2-40B4-BE49-F238E27FC236}">
                <a16:creationId xmlns:a16="http://schemas.microsoft.com/office/drawing/2014/main" id="{2E125C6F-E7E4-EA53-26D2-FC61FABE1126}"/>
              </a:ext>
            </a:extLst>
          </p:cNvPr>
          <p:cNvSpPr/>
          <p:nvPr userDrawn="1"/>
        </p:nvSpPr>
        <p:spPr>
          <a:xfrm>
            <a:off x="4564413" y="4796325"/>
            <a:ext cx="16455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" name="Google Shape;82;p6">
            <a:extLst>
              <a:ext uri="{FF2B5EF4-FFF2-40B4-BE49-F238E27FC236}">
                <a16:creationId xmlns:a16="http://schemas.microsoft.com/office/drawing/2014/main" id="{D5CACC89-A3EC-B7E2-5424-AD5EAB12474F}"/>
              </a:ext>
            </a:extLst>
          </p:cNvPr>
          <p:cNvSpPr/>
          <p:nvPr userDrawn="1"/>
        </p:nvSpPr>
        <p:spPr>
          <a:xfrm>
            <a:off x="6872625" y="4796325"/>
            <a:ext cx="3333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>
                <a:solidFill>
                  <a:srgbClr val="0C322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7BF4FF2B-70DD-233E-8E41-D2680372C7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75883" y="4767263"/>
            <a:ext cx="891702" cy="273844"/>
          </a:xfrm>
        </p:spPr>
        <p:txBody>
          <a:bodyPr/>
          <a:lstStyle/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2B96653C-3E3D-72D5-5E52-4428A6A51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574589" y="4767263"/>
            <a:ext cx="1201366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0767F04D-033E-1668-E104-CFC99B74E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82959" y="4767263"/>
            <a:ext cx="364788" cy="273844"/>
          </a:xfrm>
        </p:spPr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oogle Shape;84;p6">
            <a:extLst>
              <a:ext uri="{FF2B5EF4-FFF2-40B4-BE49-F238E27FC236}">
                <a16:creationId xmlns:a16="http://schemas.microsoft.com/office/drawing/2014/main" id="{3B006B71-4940-3F88-D565-40313111B133}"/>
              </a:ext>
            </a:extLst>
          </p:cNvPr>
          <p:cNvGrpSpPr/>
          <p:nvPr userDrawn="1"/>
        </p:nvGrpSpPr>
        <p:grpSpPr>
          <a:xfrm>
            <a:off x="221751" y="4730422"/>
            <a:ext cx="1246356" cy="225094"/>
            <a:chOff x="1019500" y="2421025"/>
            <a:chExt cx="5536900" cy="999975"/>
          </a:xfrm>
        </p:grpSpPr>
        <p:sp>
          <p:nvSpPr>
            <p:cNvPr id="12" name="Google Shape;85;p6">
              <a:extLst>
                <a:ext uri="{FF2B5EF4-FFF2-40B4-BE49-F238E27FC236}">
                  <a16:creationId xmlns:a16="http://schemas.microsoft.com/office/drawing/2014/main" id="{2F54E280-D404-1E92-0AAB-F26976F797B4}"/>
                </a:ext>
              </a:extLst>
            </p:cNvPr>
            <p:cNvSpPr/>
            <p:nvPr/>
          </p:nvSpPr>
          <p:spPr>
            <a:xfrm>
              <a:off x="3348925" y="2444725"/>
              <a:ext cx="3207475" cy="808700"/>
            </a:xfrm>
            <a:custGeom>
              <a:avLst/>
              <a:gdLst/>
              <a:ahLst/>
              <a:cxnLst/>
              <a:rect l="l" t="t" r="r" b="b"/>
              <a:pathLst>
                <a:path w="128299" h="32348" extrusionOk="0">
                  <a:moveTo>
                    <a:pt x="111747" y="421"/>
                  </a:moveTo>
                  <a:cubicBezTo>
                    <a:pt x="108218" y="421"/>
                    <a:pt x="105277" y="3362"/>
                    <a:pt x="105277" y="6890"/>
                  </a:cubicBezTo>
                  <a:lnTo>
                    <a:pt x="105277" y="25458"/>
                  </a:lnTo>
                  <a:cubicBezTo>
                    <a:pt x="105277" y="28987"/>
                    <a:pt x="108218" y="31928"/>
                    <a:pt x="111747" y="31928"/>
                  </a:cubicBezTo>
                  <a:lnTo>
                    <a:pt x="126030" y="31928"/>
                  </a:lnTo>
                  <a:cubicBezTo>
                    <a:pt x="127290" y="31928"/>
                    <a:pt x="128298" y="30920"/>
                    <a:pt x="128298" y="29659"/>
                  </a:cubicBezTo>
                  <a:cubicBezTo>
                    <a:pt x="128298" y="28483"/>
                    <a:pt x="127290" y="27475"/>
                    <a:pt x="126030" y="27475"/>
                  </a:cubicBezTo>
                  <a:lnTo>
                    <a:pt x="111747" y="27475"/>
                  </a:lnTo>
                  <a:cubicBezTo>
                    <a:pt x="110654" y="27475"/>
                    <a:pt x="109814" y="26551"/>
                    <a:pt x="109814" y="25458"/>
                  </a:cubicBezTo>
                  <a:lnTo>
                    <a:pt x="109814" y="18233"/>
                  </a:lnTo>
                  <a:lnTo>
                    <a:pt x="123509" y="18233"/>
                  </a:lnTo>
                  <a:cubicBezTo>
                    <a:pt x="124686" y="18233"/>
                    <a:pt x="125694" y="17309"/>
                    <a:pt x="125694" y="16132"/>
                  </a:cubicBezTo>
                  <a:cubicBezTo>
                    <a:pt x="125694" y="14956"/>
                    <a:pt x="124686" y="13948"/>
                    <a:pt x="123509" y="13948"/>
                  </a:cubicBezTo>
                  <a:lnTo>
                    <a:pt x="109814" y="13948"/>
                  </a:lnTo>
                  <a:lnTo>
                    <a:pt x="109814" y="6890"/>
                  </a:lnTo>
                  <a:cubicBezTo>
                    <a:pt x="109814" y="5798"/>
                    <a:pt x="110654" y="4874"/>
                    <a:pt x="111747" y="4874"/>
                  </a:cubicBezTo>
                  <a:lnTo>
                    <a:pt x="126030" y="4874"/>
                  </a:lnTo>
                  <a:cubicBezTo>
                    <a:pt x="127290" y="4874"/>
                    <a:pt x="128298" y="3866"/>
                    <a:pt x="128298" y="2689"/>
                  </a:cubicBezTo>
                  <a:cubicBezTo>
                    <a:pt x="128298" y="1429"/>
                    <a:pt x="127290" y="421"/>
                    <a:pt x="126030" y="421"/>
                  </a:cubicBezTo>
                  <a:close/>
                  <a:moveTo>
                    <a:pt x="12772" y="1"/>
                  </a:moveTo>
                  <a:cubicBezTo>
                    <a:pt x="10335" y="1"/>
                    <a:pt x="8151" y="421"/>
                    <a:pt x="6302" y="1345"/>
                  </a:cubicBezTo>
                  <a:cubicBezTo>
                    <a:pt x="4454" y="2185"/>
                    <a:pt x="3025" y="3362"/>
                    <a:pt x="2017" y="4790"/>
                  </a:cubicBezTo>
                  <a:cubicBezTo>
                    <a:pt x="1009" y="6218"/>
                    <a:pt x="589" y="7815"/>
                    <a:pt x="589" y="9663"/>
                  </a:cubicBezTo>
                  <a:cubicBezTo>
                    <a:pt x="589" y="11343"/>
                    <a:pt x="925" y="12772"/>
                    <a:pt x="1681" y="13864"/>
                  </a:cubicBezTo>
                  <a:cubicBezTo>
                    <a:pt x="2521" y="15040"/>
                    <a:pt x="3782" y="16048"/>
                    <a:pt x="5462" y="16889"/>
                  </a:cubicBezTo>
                  <a:cubicBezTo>
                    <a:pt x="7142" y="17645"/>
                    <a:pt x="9495" y="18317"/>
                    <a:pt x="12352" y="18821"/>
                  </a:cubicBezTo>
                  <a:cubicBezTo>
                    <a:pt x="15208" y="19409"/>
                    <a:pt x="17225" y="19997"/>
                    <a:pt x="18401" y="20669"/>
                  </a:cubicBezTo>
                  <a:cubicBezTo>
                    <a:pt x="19577" y="21426"/>
                    <a:pt x="20165" y="22350"/>
                    <a:pt x="20165" y="23442"/>
                  </a:cubicBezTo>
                  <a:cubicBezTo>
                    <a:pt x="20165" y="24870"/>
                    <a:pt x="19493" y="25963"/>
                    <a:pt x="18233" y="26719"/>
                  </a:cubicBezTo>
                  <a:cubicBezTo>
                    <a:pt x="16889" y="27559"/>
                    <a:pt x="15124" y="27895"/>
                    <a:pt x="12940" y="27895"/>
                  </a:cubicBezTo>
                  <a:cubicBezTo>
                    <a:pt x="10503" y="27895"/>
                    <a:pt x="8571" y="27475"/>
                    <a:pt x="6974" y="26635"/>
                  </a:cubicBezTo>
                  <a:cubicBezTo>
                    <a:pt x="6050" y="26047"/>
                    <a:pt x="5210" y="25374"/>
                    <a:pt x="4454" y="24618"/>
                  </a:cubicBezTo>
                  <a:cubicBezTo>
                    <a:pt x="4016" y="24049"/>
                    <a:pt x="3351" y="23777"/>
                    <a:pt x="2671" y="23777"/>
                  </a:cubicBezTo>
                  <a:cubicBezTo>
                    <a:pt x="2045" y="23777"/>
                    <a:pt x="1408" y="24007"/>
                    <a:pt x="925" y="24450"/>
                  </a:cubicBezTo>
                  <a:cubicBezTo>
                    <a:pt x="85" y="25374"/>
                    <a:pt x="1" y="26887"/>
                    <a:pt x="841" y="27811"/>
                  </a:cubicBezTo>
                  <a:cubicBezTo>
                    <a:pt x="3530" y="30836"/>
                    <a:pt x="7562" y="32348"/>
                    <a:pt x="12940" y="32348"/>
                  </a:cubicBezTo>
                  <a:cubicBezTo>
                    <a:pt x="15460" y="32348"/>
                    <a:pt x="17645" y="32012"/>
                    <a:pt x="19493" y="31256"/>
                  </a:cubicBezTo>
                  <a:cubicBezTo>
                    <a:pt x="21342" y="30500"/>
                    <a:pt x="22854" y="29407"/>
                    <a:pt x="23862" y="27979"/>
                  </a:cubicBezTo>
                  <a:cubicBezTo>
                    <a:pt x="24955" y="26635"/>
                    <a:pt x="25459" y="25038"/>
                    <a:pt x="25459" y="23190"/>
                  </a:cubicBezTo>
                  <a:cubicBezTo>
                    <a:pt x="25459" y="21426"/>
                    <a:pt x="25123" y="19997"/>
                    <a:pt x="24282" y="18905"/>
                  </a:cubicBezTo>
                  <a:cubicBezTo>
                    <a:pt x="23526" y="17729"/>
                    <a:pt x="22350" y="16721"/>
                    <a:pt x="20670" y="15964"/>
                  </a:cubicBezTo>
                  <a:cubicBezTo>
                    <a:pt x="18989" y="15208"/>
                    <a:pt x="16805" y="14536"/>
                    <a:pt x="13948" y="14032"/>
                  </a:cubicBezTo>
                  <a:cubicBezTo>
                    <a:pt x="10923" y="13528"/>
                    <a:pt x="8823" y="12856"/>
                    <a:pt x="7647" y="12100"/>
                  </a:cubicBezTo>
                  <a:cubicBezTo>
                    <a:pt x="6554" y="11343"/>
                    <a:pt x="5966" y="10335"/>
                    <a:pt x="5966" y="9075"/>
                  </a:cubicBezTo>
                  <a:cubicBezTo>
                    <a:pt x="5966" y="7731"/>
                    <a:pt x="6554" y="6638"/>
                    <a:pt x="7731" y="5714"/>
                  </a:cubicBezTo>
                  <a:cubicBezTo>
                    <a:pt x="8907" y="4874"/>
                    <a:pt x="10671" y="4454"/>
                    <a:pt x="12856" y="4454"/>
                  </a:cubicBezTo>
                  <a:cubicBezTo>
                    <a:pt x="15040" y="4454"/>
                    <a:pt x="16805" y="4874"/>
                    <a:pt x="18149" y="5714"/>
                  </a:cubicBezTo>
                  <a:cubicBezTo>
                    <a:pt x="18821" y="6218"/>
                    <a:pt x="19493" y="6806"/>
                    <a:pt x="20081" y="7563"/>
                  </a:cubicBezTo>
                  <a:cubicBezTo>
                    <a:pt x="20601" y="8177"/>
                    <a:pt x="21333" y="8499"/>
                    <a:pt x="22068" y="8499"/>
                  </a:cubicBezTo>
                  <a:cubicBezTo>
                    <a:pt x="22641" y="8499"/>
                    <a:pt x="23216" y="8303"/>
                    <a:pt x="23694" y="7899"/>
                  </a:cubicBezTo>
                  <a:cubicBezTo>
                    <a:pt x="24618" y="6974"/>
                    <a:pt x="24702" y="5462"/>
                    <a:pt x="23862" y="4454"/>
                  </a:cubicBezTo>
                  <a:cubicBezTo>
                    <a:pt x="22770" y="3278"/>
                    <a:pt x="21510" y="2269"/>
                    <a:pt x="20165" y="1597"/>
                  </a:cubicBezTo>
                  <a:cubicBezTo>
                    <a:pt x="18149" y="589"/>
                    <a:pt x="15628" y="1"/>
                    <a:pt x="12772" y="1"/>
                  </a:cubicBezTo>
                  <a:close/>
                  <a:moveTo>
                    <a:pt x="37641" y="1"/>
                  </a:moveTo>
                  <a:cubicBezTo>
                    <a:pt x="36213" y="1"/>
                    <a:pt x="35121" y="1177"/>
                    <a:pt x="35121" y="2605"/>
                  </a:cubicBezTo>
                  <a:lnTo>
                    <a:pt x="35121" y="19829"/>
                  </a:lnTo>
                  <a:cubicBezTo>
                    <a:pt x="35121" y="23946"/>
                    <a:pt x="36213" y="27055"/>
                    <a:pt x="38398" y="29155"/>
                  </a:cubicBezTo>
                  <a:cubicBezTo>
                    <a:pt x="40582" y="31256"/>
                    <a:pt x="43775" y="32348"/>
                    <a:pt x="47976" y="32348"/>
                  </a:cubicBezTo>
                  <a:cubicBezTo>
                    <a:pt x="52093" y="32348"/>
                    <a:pt x="55286" y="31256"/>
                    <a:pt x="57470" y="29155"/>
                  </a:cubicBezTo>
                  <a:cubicBezTo>
                    <a:pt x="59655" y="27055"/>
                    <a:pt x="60747" y="23946"/>
                    <a:pt x="60747" y="19829"/>
                  </a:cubicBezTo>
                  <a:lnTo>
                    <a:pt x="60747" y="2605"/>
                  </a:lnTo>
                  <a:cubicBezTo>
                    <a:pt x="60747" y="1177"/>
                    <a:pt x="59655" y="1"/>
                    <a:pt x="58226" y="1"/>
                  </a:cubicBezTo>
                  <a:cubicBezTo>
                    <a:pt x="56798" y="1"/>
                    <a:pt x="55622" y="1177"/>
                    <a:pt x="55622" y="2605"/>
                  </a:cubicBezTo>
                  <a:lnTo>
                    <a:pt x="55622" y="19241"/>
                  </a:lnTo>
                  <a:cubicBezTo>
                    <a:pt x="55622" y="22182"/>
                    <a:pt x="55033" y="24366"/>
                    <a:pt x="53773" y="25795"/>
                  </a:cubicBezTo>
                  <a:cubicBezTo>
                    <a:pt x="52513" y="27223"/>
                    <a:pt x="50580" y="27895"/>
                    <a:pt x="47976" y="27895"/>
                  </a:cubicBezTo>
                  <a:cubicBezTo>
                    <a:pt x="45287" y="27895"/>
                    <a:pt x="43355" y="27223"/>
                    <a:pt x="42094" y="25795"/>
                  </a:cubicBezTo>
                  <a:cubicBezTo>
                    <a:pt x="40834" y="24366"/>
                    <a:pt x="40246" y="22182"/>
                    <a:pt x="40246" y="19241"/>
                  </a:cubicBezTo>
                  <a:lnTo>
                    <a:pt x="40246" y="2605"/>
                  </a:lnTo>
                  <a:cubicBezTo>
                    <a:pt x="40246" y="1177"/>
                    <a:pt x="39070" y="1"/>
                    <a:pt x="37641" y="1"/>
                  </a:cubicBezTo>
                  <a:close/>
                  <a:moveTo>
                    <a:pt x="82928" y="1"/>
                  </a:moveTo>
                  <a:cubicBezTo>
                    <a:pt x="80491" y="1"/>
                    <a:pt x="78307" y="421"/>
                    <a:pt x="76458" y="1261"/>
                  </a:cubicBezTo>
                  <a:cubicBezTo>
                    <a:pt x="74610" y="2185"/>
                    <a:pt x="73182" y="3278"/>
                    <a:pt x="72257" y="4790"/>
                  </a:cubicBezTo>
                  <a:cubicBezTo>
                    <a:pt x="71249" y="6218"/>
                    <a:pt x="70745" y="7815"/>
                    <a:pt x="70745" y="9579"/>
                  </a:cubicBezTo>
                  <a:cubicBezTo>
                    <a:pt x="70745" y="11259"/>
                    <a:pt x="71165" y="12688"/>
                    <a:pt x="71921" y="13864"/>
                  </a:cubicBezTo>
                  <a:cubicBezTo>
                    <a:pt x="72678" y="15040"/>
                    <a:pt x="73938" y="16048"/>
                    <a:pt x="75618" y="16805"/>
                  </a:cubicBezTo>
                  <a:cubicBezTo>
                    <a:pt x="77383" y="17645"/>
                    <a:pt x="79651" y="18317"/>
                    <a:pt x="82508" y="18821"/>
                  </a:cubicBezTo>
                  <a:cubicBezTo>
                    <a:pt x="85448" y="19409"/>
                    <a:pt x="87465" y="19997"/>
                    <a:pt x="88557" y="20669"/>
                  </a:cubicBezTo>
                  <a:cubicBezTo>
                    <a:pt x="89733" y="21426"/>
                    <a:pt x="90322" y="22266"/>
                    <a:pt x="90322" y="23442"/>
                  </a:cubicBezTo>
                  <a:cubicBezTo>
                    <a:pt x="90322" y="24870"/>
                    <a:pt x="89649" y="25963"/>
                    <a:pt x="88389" y="26719"/>
                  </a:cubicBezTo>
                  <a:cubicBezTo>
                    <a:pt x="87129" y="27559"/>
                    <a:pt x="85364" y="27895"/>
                    <a:pt x="83096" y="27895"/>
                  </a:cubicBezTo>
                  <a:cubicBezTo>
                    <a:pt x="80743" y="27895"/>
                    <a:pt x="78727" y="27475"/>
                    <a:pt x="77131" y="26551"/>
                  </a:cubicBezTo>
                  <a:cubicBezTo>
                    <a:pt x="76206" y="26047"/>
                    <a:pt x="75366" y="25374"/>
                    <a:pt x="74694" y="24534"/>
                  </a:cubicBezTo>
                  <a:cubicBezTo>
                    <a:pt x="74222" y="24019"/>
                    <a:pt x="73574" y="23767"/>
                    <a:pt x="72919" y="23767"/>
                  </a:cubicBezTo>
                  <a:cubicBezTo>
                    <a:pt x="72292" y="23767"/>
                    <a:pt x="71658" y="23998"/>
                    <a:pt x="71165" y="24450"/>
                  </a:cubicBezTo>
                  <a:cubicBezTo>
                    <a:pt x="70241" y="25374"/>
                    <a:pt x="70157" y="26887"/>
                    <a:pt x="70997" y="27811"/>
                  </a:cubicBezTo>
                  <a:cubicBezTo>
                    <a:pt x="73770" y="30836"/>
                    <a:pt x="77803" y="32348"/>
                    <a:pt x="83180" y="32348"/>
                  </a:cubicBezTo>
                  <a:cubicBezTo>
                    <a:pt x="85617" y="32348"/>
                    <a:pt x="87801" y="31928"/>
                    <a:pt x="89649" y="31256"/>
                  </a:cubicBezTo>
                  <a:cubicBezTo>
                    <a:pt x="91582" y="30500"/>
                    <a:pt x="93010" y="29407"/>
                    <a:pt x="94102" y="27979"/>
                  </a:cubicBezTo>
                  <a:cubicBezTo>
                    <a:pt x="95111" y="26635"/>
                    <a:pt x="95615" y="25038"/>
                    <a:pt x="95615" y="23190"/>
                  </a:cubicBezTo>
                  <a:cubicBezTo>
                    <a:pt x="95615" y="21426"/>
                    <a:pt x="95279" y="19997"/>
                    <a:pt x="94523" y="18821"/>
                  </a:cubicBezTo>
                  <a:cubicBezTo>
                    <a:pt x="93766" y="17729"/>
                    <a:pt x="92506" y="16721"/>
                    <a:pt x="90910" y="15964"/>
                  </a:cubicBezTo>
                  <a:cubicBezTo>
                    <a:pt x="89229" y="15208"/>
                    <a:pt x="86961" y="14536"/>
                    <a:pt x="84188" y="14032"/>
                  </a:cubicBezTo>
                  <a:cubicBezTo>
                    <a:pt x="81163" y="13528"/>
                    <a:pt x="79063" y="12856"/>
                    <a:pt x="77887" y="12100"/>
                  </a:cubicBezTo>
                  <a:cubicBezTo>
                    <a:pt x="76710" y="11343"/>
                    <a:pt x="76122" y="10335"/>
                    <a:pt x="76122" y="9075"/>
                  </a:cubicBezTo>
                  <a:cubicBezTo>
                    <a:pt x="76122" y="7731"/>
                    <a:pt x="76710" y="6638"/>
                    <a:pt x="77887" y="5714"/>
                  </a:cubicBezTo>
                  <a:cubicBezTo>
                    <a:pt x="79147" y="4874"/>
                    <a:pt x="80827" y="4454"/>
                    <a:pt x="83012" y="4454"/>
                  </a:cubicBezTo>
                  <a:cubicBezTo>
                    <a:pt x="85196" y="4454"/>
                    <a:pt x="86961" y="4874"/>
                    <a:pt x="88305" y="5714"/>
                  </a:cubicBezTo>
                  <a:cubicBezTo>
                    <a:pt x="89061" y="6218"/>
                    <a:pt x="89733" y="6806"/>
                    <a:pt x="90322" y="7563"/>
                  </a:cubicBezTo>
                  <a:cubicBezTo>
                    <a:pt x="90794" y="8177"/>
                    <a:pt x="91505" y="8499"/>
                    <a:pt x="92232" y="8499"/>
                  </a:cubicBezTo>
                  <a:cubicBezTo>
                    <a:pt x="92797" y="8499"/>
                    <a:pt x="93372" y="8303"/>
                    <a:pt x="93850" y="7899"/>
                  </a:cubicBezTo>
                  <a:cubicBezTo>
                    <a:pt x="94859" y="6974"/>
                    <a:pt x="94943" y="5462"/>
                    <a:pt x="94018" y="4454"/>
                  </a:cubicBezTo>
                  <a:cubicBezTo>
                    <a:pt x="92926" y="3278"/>
                    <a:pt x="91750" y="2269"/>
                    <a:pt x="90322" y="1597"/>
                  </a:cubicBezTo>
                  <a:cubicBezTo>
                    <a:pt x="88305" y="505"/>
                    <a:pt x="85869" y="1"/>
                    <a:pt x="82928" y="1"/>
                  </a:cubicBezTo>
                  <a:close/>
                </a:path>
              </a:pathLst>
            </a:custGeom>
            <a:solidFill>
              <a:srgbClr val="0C32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86;p6">
              <a:extLst>
                <a:ext uri="{FF2B5EF4-FFF2-40B4-BE49-F238E27FC236}">
                  <a16:creationId xmlns:a16="http://schemas.microsoft.com/office/drawing/2014/main" id="{F3A4350A-543C-27AB-8F62-C19976BAEB92}"/>
                </a:ext>
              </a:extLst>
            </p:cNvPr>
            <p:cNvSpPr/>
            <p:nvPr/>
          </p:nvSpPr>
          <p:spPr>
            <a:xfrm>
              <a:off x="1019500" y="2421025"/>
              <a:ext cx="1991275" cy="999975"/>
            </a:xfrm>
            <a:custGeom>
              <a:avLst/>
              <a:gdLst/>
              <a:ahLst/>
              <a:cxnLst/>
              <a:rect l="l" t="t" r="r" b="b"/>
              <a:pathLst>
                <a:path w="79651" h="39999" extrusionOk="0">
                  <a:moveTo>
                    <a:pt x="74525" y="11745"/>
                  </a:moveTo>
                  <a:cubicBezTo>
                    <a:pt x="74189" y="11745"/>
                    <a:pt x="73853" y="11871"/>
                    <a:pt x="73601" y="12123"/>
                  </a:cubicBezTo>
                  <a:cubicBezTo>
                    <a:pt x="73097" y="12711"/>
                    <a:pt x="73097" y="13636"/>
                    <a:pt x="73853" y="14140"/>
                  </a:cubicBezTo>
                  <a:cubicBezTo>
                    <a:pt x="74063" y="14266"/>
                    <a:pt x="74315" y="14329"/>
                    <a:pt x="74567" y="14329"/>
                  </a:cubicBezTo>
                  <a:cubicBezTo>
                    <a:pt x="74820" y="14329"/>
                    <a:pt x="75072" y="14266"/>
                    <a:pt x="75282" y="14140"/>
                  </a:cubicBezTo>
                  <a:cubicBezTo>
                    <a:pt x="75954" y="13636"/>
                    <a:pt x="76038" y="12711"/>
                    <a:pt x="75450" y="12123"/>
                  </a:cubicBezTo>
                  <a:cubicBezTo>
                    <a:pt x="75198" y="11871"/>
                    <a:pt x="74862" y="11745"/>
                    <a:pt x="74525" y="11745"/>
                  </a:cubicBezTo>
                  <a:close/>
                  <a:moveTo>
                    <a:pt x="72544" y="7616"/>
                  </a:moveTo>
                  <a:cubicBezTo>
                    <a:pt x="72917" y="7616"/>
                    <a:pt x="73299" y="7660"/>
                    <a:pt x="73685" y="7754"/>
                  </a:cubicBezTo>
                  <a:cubicBezTo>
                    <a:pt x="75450" y="8174"/>
                    <a:pt x="76878" y="9603"/>
                    <a:pt x="77298" y="11283"/>
                  </a:cubicBezTo>
                  <a:cubicBezTo>
                    <a:pt x="77977" y="14374"/>
                    <a:pt x="75611" y="17195"/>
                    <a:pt x="72629" y="17195"/>
                  </a:cubicBezTo>
                  <a:cubicBezTo>
                    <a:pt x="72287" y="17195"/>
                    <a:pt x="71938" y="17158"/>
                    <a:pt x="71585" y="17080"/>
                  </a:cubicBezTo>
                  <a:cubicBezTo>
                    <a:pt x="69820" y="16660"/>
                    <a:pt x="68392" y="15232"/>
                    <a:pt x="67972" y="13468"/>
                  </a:cubicBezTo>
                  <a:cubicBezTo>
                    <a:pt x="67226" y="10409"/>
                    <a:pt x="69593" y="7616"/>
                    <a:pt x="72544" y="7616"/>
                  </a:cubicBezTo>
                  <a:close/>
                  <a:moveTo>
                    <a:pt x="61022" y="1"/>
                  </a:moveTo>
                  <a:cubicBezTo>
                    <a:pt x="60565" y="1"/>
                    <a:pt x="60158" y="407"/>
                    <a:pt x="60158" y="865"/>
                  </a:cubicBezTo>
                  <a:cubicBezTo>
                    <a:pt x="60158" y="2629"/>
                    <a:pt x="60242" y="4982"/>
                    <a:pt x="60242" y="7250"/>
                  </a:cubicBezTo>
                  <a:cubicBezTo>
                    <a:pt x="58982" y="5990"/>
                    <a:pt x="56965" y="5234"/>
                    <a:pt x="55453" y="4562"/>
                  </a:cubicBezTo>
                  <a:cubicBezTo>
                    <a:pt x="53689" y="3721"/>
                    <a:pt x="51924" y="3049"/>
                    <a:pt x="50076" y="2461"/>
                  </a:cubicBezTo>
                  <a:cubicBezTo>
                    <a:pt x="46379" y="1369"/>
                    <a:pt x="42514" y="613"/>
                    <a:pt x="38649" y="277"/>
                  </a:cubicBezTo>
                  <a:cubicBezTo>
                    <a:pt x="37134" y="102"/>
                    <a:pt x="35610" y="18"/>
                    <a:pt x="34085" y="18"/>
                  </a:cubicBezTo>
                  <a:cubicBezTo>
                    <a:pt x="31213" y="18"/>
                    <a:pt x="28342" y="316"/>
                    <a:pt x="25542" y="865"/>
                  </a:cubicBezTo>
                  <a:cubicBezTo>
                    <a:pt x="18484" y="2377"/>
                    <a:pt x="11511" y="5738"/>
                    <a:pt x="6218" y="10779"/>
                  </a:cubicBezTo>
                  <a:cubicBezTo>
                    <a:pt x="3025" y="13804"/>
                    <a:pt x="420" y="18173"/>
                    <a:pt x="252" y="22542"/>
                  </a:cubicBezTo>
                  <a:cubicBezTo>
                    <a:pt x="0" y="28843"/>
                    <a:pt x="1765" y="32204"/>
                    <a:pt x="4957" y="35649"/>
                  </a:cubicBezTo>
                  <a:cubicBezTo>
                    <a:pt x="7574" y="38437"/>
                    <a:pt x="11745" y="39998"/>
                    <a:pt x="15795" y="39998"/>
                  </a:cubicBezTo>
                  <a:cubicBezTo>
                    <a:pt x="19677" y="39998"/>
                    <a:pt x="23447" y="38563"/>
                    <a:pt x="25626" y="35396"/>
                  </a:cubicBezTo>
                  <a:cubicBezTo>
                    <a:pt x="27643" y="32456"/>
                    <a:pt x="28063" y="28423"/>
                    <a:pt x="26634" y="25230"/>
                  </a:cubicBezTo>
                  <a:cubicBezTo>
                    <a:pt x="25122" y="21953"/>
                    <a:pt x="21761" y="19601"/>
                    <a:pt x="18232" y="19517"/>
                  </a:cubicBezTo>
                  <a:cubicBezTo>
                    <a:pt x="18085" y="19508"/>
                    <a:pt x="17938" y="19504"/>
                    <a:pt x="17790" y="19504"/>
                  </a:cubicBezTo>
                  <a:cubicBezTo>
                    <a:pt x="15154" y="19504"/>
                    <a:pt x="12466" y="20915"/>
                    <a:pt x="11511" y="23382"/>
                  </a:cubicBezTo>
                  <a:cubicBezTo>
                    <a:pt x="10671" y="25314"/>
                    <a:pt x="11091" y="27667"/>
                    <a:pt x="12603" y="29179"/>
                  </a:cubicBezTo>
                  <a:cubicBezTo>
                    <a:pt x="13113" y="29689"/>
                    <a:pt x="13750" y="30136"/>
                    <a:pt x="14458" y="30136"/>
                  </a:cubicBezTo>
                  <a:cubicBezTo>
                    <a:pt x="14566" y="30136"/>
                    <a:pt x="14676" y="30126"/>
                    <a:pt x="14788" y="30103"/>
                  </a:cubicBezTo>
                  <a:cubicBezTo>
                    <a:pt x="15292" y="30019"/>
                    <a:pt x="15712" y="29599"/>
                    <a:pt x="15796" y="29095"/>
                  </a:cubicBezTo>
                  <a:cubicBezTo>
                    <a:pt x="15880" y="28339"/>
                    <a:pt x="15208" y="27835"/>
                    <a:pt x="14872" y="27331"/>
                  </a:cubicBezTo>
                  <a:cubicBezTo>
                    <a:pt x="14115" y="26238"/>
                    <a:pt x="14284" y="24726"/>
                    <a:pt x="15208" y="23802"/>
                  </a:cubicBezTo>
                  <a:cubicBezTo>
                    <a:pt x="15964" y="23130"/>
                    <a:pt x="17056" y="22878"/>
                    <a:pt x="18148" y="22878"/>
                  </a:cubicBezTo>
                  <a:cubicBezTo>
                    <a:pt x="19157" y="22878"/>
                    <a:pt x="20165" y="23046"/>
                    <a:pt x="21005" y="23550"/>
                  </a:cubicBezTo>
                  <a:cubicBezTo>
                    <a:pt x="22181" y="24222"/>
                    <a:pt x="23022" y="25566"/>
                    <a:pt x="23274" y="26911"/>
                  </a:cubicBezTo>
                  <a:cubicBezTo>
                    <a:pt x="24114" y="31027"/>
                    <a:pt x="20753" y="34388"/>
                    <a:pt x="16300" y="34640"/>
                  </a:cubicBezTo>
                  <a:cubicBezTo>
                    <a:pt x="16154" y="34646"/>
                    <a:pt x="16008" y="34648"/>
                    <a:pt x="15862" y="34648"/>
                  </a:cubicBezTo>
                  <a:cubicBezTo>
                    <a:pt x="13658" y="34648"/>
                    <a:pt x="11485" y="34048"/>
                    <a:pt x="9830" y="32708"/>
                  </a:cubicBezTo>
                  <a:cubicBezTo>
                    <a:pt x="5209" y="29011"/>
                    <a:pt x="4117" y="21533"/>
                    <a:pt x="9326" y="17501"/>
                  </a:cubicBezTo>
                  <a:cubicBezTo>
                    <a:pt x="11787" y="15624"/>
                    <a:pt x="14579" y="14906"/>
                    <a:pt x="17209" y="14906"/>
                  </a:cubicBezTo>
                  <a:cubicBezTo>
                    <a:pt x="19877" y="14906"/>
                    <a:pt x="22378" y="15645"/>
                    <a:pt x="24198" y="16660"/>
                  </a:cubicBezTo>
                  <a:cubicBezTo>
                    <a:pt x="27223" y="18257"/>
                    <a:pt x="29407" y="20861"/>
                    <a:pt x="31087" y="23718"/>
                  </a:cubicBezTo>
                  <a:cubicBezTo>
                    <a:pt x="31928" y="25146"/>
                    <a:pt x="32600" y="26659"/>
                    <a:pt x="33272" y="28171"/>
                  </a:cubicBezTo>
                  <a:cubicBezTo>
                    <a:pt x="33944" y="29599"/>
                    <a:pt x="34532" y="31112"/>
                    <a:pt x="35792" y="32204"/>
                  </a:cubicBezTo>
                  <a:cubicBezTo>
                    <a:pt x="36633" y="32876"/>
                    <a:pt x="37641" y="32876"/>
                    <a:pt x="38733" y="32876"/>
                  </a:cubicBezTo>
                  <a:lnTo>
                    <a:pt x="45035" y="32876"/>
                  </a:lnTo>
                  <a:cubicBezTo>
                    <a:pt x="45959" y="32876"/>
                    <a:pt x="45707" y="32288"/>
                    <a:pt x="45371" y="31952"/>
                  </a:cubicBezTo>
                  <a:cubicBezTo>
                    <a:pt x="44531" y="31112"/>
                    <a:pt x="43354" y="30859"/>
                    <a:pt x="42178" y="30607"/>
                  </a:cubicBezTo>
                  <a:cubicBezTo>
                    <a:pt x="39657" y="29851"/>
                    <a:pt x="39909" y="26490"/>
                    <a:pt x="40666" y="26490"/>
                  </a:cubicBezTo>
                  <a:cubicBezTo>
                    <a:pt x="42934" y="26490"/>
                    <a:pt x="42934" y="26575"/>
                    <a:pt x="44951" y="26575"/>
                  </a:cubicBezTo>
                  <a:cubicBezTo>
                    <a:pt x="45993" y="26544"/>
                    <a:pt x="46777" y="26502"/>
                    <a:pt x="47460" y="26502"/>
                  </a:cubicBezTo>
                  <a:cubicBezTo>
                    <a:pt x="48649" y="26502"/>
                    <a:pt x="49528" y="26629"/>
                    <a:pt x="50916" y="27163"/>
                  </a:cubicBezTo>
                  <a:cubicBezTo>
                    <a:pt x="52176" y="27583"/>
                    <a:pt x="53269" y="28759"/>
                    <a:pt x="54025" y="29851"/>
                  </a:cubicBezTo>
                  <a:cubicBezTo>
                    <a:pt x="54445" y="30439"/>
                    <a:pt x="54781" y="30943"/>
                    <a:pt x="54949" y="31532"/>
                  </a:cubicBezTo>
                  <a:cubicBezTo>
                    <a:pt x="55117" y="31952"/>
                    <a:pt x="55285" y="32456"/>
                    <a:pt x="55621" y="32624"/>
                  </a:cubicBezTo>
                  <a:lnTo>
                    <a:pt x="55705" y="32624"/>
                  </a:lnTo>
                  <a:cubicBezTo>
                    <a:pt x="56153" y="32848"/>
                    <a:pt x="57124" y="32885"/>
                    <a:pt x="57722" y="32885"/>
                  </a:cubicBezTo>
                  <a:cubicBezTo>
                    <a:pt x="58020" y="32885"/>
                    <a:pt x="58226" y="32876"/>
                    <a:pt x="58226" y="32876"/>
                  </a:cubicBezTo>
                  <a:lnTo>
                    <a:pt x="61586" y="32876"/>
                  </a:lnTo>
                  <a:cubicBezTo>
                    <a:pt x="61839" y="32876"/>
                    <a:pt x="64359" y="32876"/>
                    <a:pt x="64275" y="32624"/>
                  </a:cubicBezTo>
                  <a:cubicBezTo>
                    <a:pt x="63939" y="31280"/>
                    <a:pt x="62427" y="31027"/>
                    <a:pt x="61250" y="30355"/>
                  </a:cubicBezTo>
                  <a:cubicBezTo>
                    <a:pt x="60158" y="29683"/>
                    <a:pt x="59150" y="28927"/>
                    <a:pt x="58646" y="27667"/>
                  </a:cubicBezTo>
                  <a:cubicBezTo>
                    <a:pt x="58394" y="26995"/>
                    <a:pt x="58562" y="25482"/>
                    <a:pt x="58982" y="24978"/>
                  </a:cubicBezTo>
                  <a:cubicBezTo>
                    <a:pt x="59318" y="24558"/>
                    <a:pt x="59738" y="24306"/>
                    <a:pt x="60242" y="24222"/>
                  </a:cubicBezTo>
                  <a:cubicBezTo>
                    <a:pt x="60410" y="24194"/>
                    <a:pt x="60588" y="24185"/>
                    <a:pt x="60768" y="24185"/>
                  </a:cubicBezTo>
                  <a:cubicBezTo>
                    <a:pt x="61129" y="24185"/>
                    <a:pt x="61502" y="24222"/>
                    <a:pt x="61839" y="24222"/>
                  </a:cubicBezTo>
                  <a:cubicBezTo>
                    <a:pt x="62511" y="24306"/>
                    <a:pt x="63183" y="24474"/>
                    <a:pt x="63855" y="24558"/>
                  </a:cubicBezTo>
                  <a:cubicBezTo>
                    <a:pt x="65115" y="24726"/>
                    <a:pt x="66376" y="24726"/>
                    <a:pt x="67636" y="24726"/>
                  </a:cubicBezTo>
                  <a:cubicBezTo>
                    <a:pt x="69820" y="24642"/>
                    <a:pt x="71921" y="24306"/>
                    <a:pt x="73937" y="23634"/>
                  </a:cubicBezTo>
                  <a:cubicBezTo>
                    <a:pt x="75366" y="23130"/>
                    <a:pt x="76710" y="22542"/>
                    <a:pt x="77886" y="21617"/>
                  </a:cubicBezTo>
                  <a:cubicBezTo>
                    <a:pt x="78782" y="20945"/>
                    <a:pt x="78932" y="20759"/>
                    <a:pt x="78533" y="20759"/>
                  </a:cubicBezTo>
                  <a:cubicBezTo>
                    <a:pt x="78334" y="20759"/>
                    <a:pt x="77998" y="20805"/>
                    <a:pt x="77550" y="20861"/>
                  </a:cubicBezTo>
                  <a:cubicBezTo>
                    <a:pt x="76566" y="20960"/>
                    <a:pt x="75581" y="21000"/>
                    <a:pt x="74614" y="21000"/>
                  </a:cubicBezTo>
                  <a:cubicBezTo>
                    <a:pt x="73930" y="21000"/>
                    <a:pt x="73254" y="20980"/>
                    <a:pt x="72593" y="20945"/>
                  </a:cubicBezTo>
                  <a:cubicBezTo>
                    <a:pt x="70997" y="20861"/>
                    <a:pt x="69484" y="20693"/>
                    <a:pt x="68140" y="20021"/>
                  </a:cubicBezTo>
                  <a:cubicBezTo>
                    <a:pt x="67048" y="19433"/>
                    <a:pt x="66039" y="18845"/>
                    <a:pt x="65199" y="18005"/>
                  </a:cubicBezTo>
                  <a:cubicBezTo>
                    <a:pt x="65115" y="17837"/>
                    <a:pt x="65031" y="17416"/>
                    <a:pt x="65199" y="17164"/>
                  </a:cubicBezTo>
                  <a:cubicBezTo>
                    <a:pt x="65296" y="17100"/>
                    <a:pt x="65429" y="17073"/>
                    <a:pt x="65566" y="17073"/>
                  </a:cubicBezTo>
                  <a:cubicBezTo>
                    <a:pt x="65787" y="17073"/>
                    <a:pt x="66020" y="17145"/>
                    <a:pt x="66123" y="17248"/>
                  </a:cubicBezTo>
                  <a:cubicBezTo>
                    <a:pt x="67636" y="18509"/>
                    <a:pt x="69904" y="19517"/>
                    <a:pt x="72257" y="19685"/>
                  </a:cubicBezTo>
                  <a:cubicBezTo>
                    <a:pt x="73097" y="19685"/>
                    <a:pt x="73900" y="19722"/>
                    <a:pt x="74715" y="19722"/>
                  </a:cubicBezTo>
                  <a:cubicBezTo>
                    <a:pt x="75123" y="19722"/>
                    <a:pt x="75534" y="19713"/>
                    <a:pt x="75954" y="19685"/>
                  </a:cubicBezTo>
                  <a:lnTo>
                    <a:pt x="78222" y="19685"/>
                  </a:lnTo>
                  <a:cubicBezTo>
                    <a:pt x="78334" y="19685"/>
                    <a:pt x="78502" y="19694"/>
                    <a:pt x="78683" y="19694"/>
                  </a:cubicBezTo>
                  <a:cubicBezTo>
                    <a:pt x="79044" y="19694"/>
                    <a:pt x="79455" y="19657"/>
                    <a:pt x="79567" y="19433"/>
                  </a:cubicBezTo>
                  <a:cubicBezTo>
                    <a:pt x="79651" y="19265"/>
                    <a:pt x="79651" y="19181"/>
                    <a:pt x="79651" y="19097"/>
                  </a:cubicBezTo>
                  <a:cubicBezTo>
                    <a:pt x="79483" y="13972"/>
                    <a:pt x="79062" y="8258"/>
                    <a:pt x="73769" y="5822"/>
                  </a:cubicBezTo>
                  <a:cubicBezTo>
                    <a:pt x="69820" y="4058"/>
                    <a:pt x="63855" y="1285"/>
                    <a:pt x="61418" y="109"/>
                  </a:cubicBezTo>
                  <a:cubicBezTo>
                    <a:pt x="61288" y="34"/>
                    <a:pt x="61153" y="1"/>
                    <a:pt x="61022" y="1"/>
                  </a:cubicBezTo>
                  <a:close/>
                </a:path>
              </a:pathLst>
            </a:custGeom>
            <a:solidFill>
              <a:srgbClr val="30BA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Google Shape;79;p6">
            <a:extLst>
              <a:ext uri="{FF2B5EF4-FFF2-40B4-BE49-F238E27FC236}">
                <a16:creationId xmlns:a16="http://schemas.microsoft.com/office/drawing/2014/main" id="{3C3D2F57-230A-422E-3EE6-1D9B864FB087}"/>
              </a:ext>
            </a:extLst>
          </p:cNvPr>
          <p:cNvSpPr/>
          <p:nvPr userDrawn="1"/>
        </p:nvSpPr>
        <p:spPr>
          <a:xfrm>
            <a:off x="7206025" y="4796325"/>
            <a:ext cx="1938000" cy="105900"/>
          </a:xfrm>
          <a:prstGeom prst="rect">
            <a:avLst/>
          </a:prstGeom>
          <a:solidFill>
            <a:srgbClr val="30BA7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" name="Google Shape;80;p6">
            <a:extLst>
              <a:ext uri="{FF2B5EF4-FFF2-40B4-BE49-F238E27FC236}">
                <a16:creationId xmlns:a16="http://schemas.microsoft.com/office/drawing/2014/main" id="{5CB302CF-7494-E3C3-A8AF-B751DCDFAF78}"/>
              </a:ext>
            </a:extLst>
          </p:cNvPr>
          <p:cNvSpPr/>
          <p:nvPr userDrawn="1"/>
        </p:nvSpPr>
        <p:spPr>
          <a:xfrm>
            <a:off x="6209925" y="4796325"/>
            <a:ext cx="662700" cy="105900"/>
          </a:xfrm>
          <a:prstGeom prst="rect">
            <a:avLst/>
          </a:prstGeom>
          <a:solidFill>
            <a:srgbClr val="2453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" name="Google Shape;81;p6">
            <a:extLst>
              <a:ext uri="{FF2B5EF4-FFF2-40B4-BE49-F238E27FC236}">
                <a16:creationId xmlns:a16="http://schemas.microsoft.com/office/drawing/2014/main" id="{A4E4FDCD-E2F2-E347-D37D-C589C01FD6D2}"/>
              </a:ext>
            </a:extLst>
          </p:cNvPr>
          <p:cNvSpPr/>
          <p:nvPr userDrawn="1"/>
        </p:nvSpPr>
        <p:spPr>
          <a:xfrm>
            <a:off x="4564413" y="4796325"/>
            <a:ext cx="1645500" cy="105900"/>
          </a:xfrm>
          <a:prstGeom prst="rect">
            <a:avLst/>
          </a:prstGeom>
          <a:solidFill>
            <a:srgbClr val="90EBC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" name="Google Shape;82;p6">
            <a:extLst>
              <a:ext uri="{FF2B5EF4-FFF2-40B4-BE49-F238E27FC236}">
                <a16:creationId xmlns:a16="http://schemas.microsoft.com/office/drawing/2014/main" id="{C124CF5F-75BF-99C3-F360-6683B3D192B2}"/>
              </a:ext>
            </a:extLst>
          </p:cNvPr>
          <p:cNvSpPr/>
          <p:nvPr userDrawn="1"/>
        </p:nvSpPr>
        <p:spPr>
          <a:xfrm>
            <a:off x="6872625" y="4796325"/>
            <a:ext cx="333300" cy="105900"/>
          </a:xfrm>
          <a:prstGeom prst="rect">
            <a:avLst/>
          </a:prstGeom>
          <a:solidFill>
            <a:srgbClr val="FE7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Poppins"/>
              <a:ea typeface="Poppins"/>
              <a:cs typeface="Poppins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12/8/2025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3429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42900" algn="l" defTabSz="342900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34290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342900" algn="l" defTabSz="342900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indent="-342900" algn="l" defTabSz="342900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003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86100" indent="-34290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Presentation Subtitle</a:t>
            </a:r>
          </a:p>
        </p:txBody>
      </p:sp>
    </p:spTree>
    <p:extLst>
      <p:ext uri="{BB962C8B-B14F-4D97-AF65-F5344CB8AC3E}">
        <p14:creationId xmlns:p14="http://schemas.microsoft.com/office/powerpoint/2010/main" val="392669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Hello</a:t>
            </a:r>
            <a:r>
              <a:rPr lang="en-US"/>
              <a:t>, world.</a:t>
            </a:r>
          </a:p>
        </p:txBody>
      </p:sp>
    </p:spTree>
    <p:extLst>
      <p:ext uri="{BB962C8B-B14F-4D97-AF65-F5344CB8AC3E}">
        <p14:creationId xmlns:p14="http://schemas.microsoft.com/office/powerpoint/2010/main" val="5727074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81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Slide Title for Two-Content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Some content on </a:t>
            </a:r>
            <a:r>
              <a:rPr lang="en-US"/>
              <a:t>the left.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Some content on the right.</a:t>
            </a:r>
          </a:p>
        </p:txBody>
      </p:sp>
    </p:spTree>
    <p:extLst>
      <p:ext uri="{BB962C8B-B14F-4D97-AF65-F5344CB8AC3E}">
        <p14:creationId xmlns:p14="http://schemas.microsoft.com/office/powerpoint/2010/main" val="1324621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US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0BA78"/>
      </a:accent1>
      <a:accent2>
        <a:srgbClr val="FE7C3F"/>
      </a:accent2>
      <a:accent3>
        <a:srgbClr val="192072"/>
      </a:accent3>
      <a:accent4>
        <a:srgbClr val="90EBCD"/>
      </a:accent4>
      <a:accent5>
        <a:srgbClr val="2453FF"/>
      </a:accent5>
      <a:accent6>
        <a:srgbClr val="F79646"/>
      </a:accent6>
      <a:hlink>
        <a:srgbClr val="0000FF"/>
      </a:hlink>
      <a:folHlink>
        <a:srgbClr val="800080"/>
      </a:folHlink>
    </a:clrScheme>
    <a:fontScheme name="SUSE">
      <a:majorFont>
        <a:latin typeface="SUSE Medium"/>
        <a:ea typeface=""/>
        <a:cs typeface=""/>
      </a:majorFont>
      <a:minorFont>
        <a:latin typeface="SUS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46</Words>
  <Application>Microsoft Office PowerPoint</Application>
  <PresentationFormat>On-screen Show (16:9)</PresentationFormat>
  <Paragraphs>14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Poppins</vt:lpstr>
      <vt:lpstr>SUSE</vt:lpstr>
      <vt:lpstr>SUSE Light</vt:lpstr>
      <vt:lpstr>SUSE Medium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Jesse Rosenthal</dc:creator>
  <cp:lastModifiedBy>Raine Curtis</cp:lastModifiedBy>
  <cp:revision>5</cp:revision>
  <dcterms:created xsi:type="dcterms:W3CDTF">2017-06-05T14:10:58Z</dcterms:created>
  <dcterms:modified xsi:type="dcterms:W3CDTF">2025-12-08T19:03:34Z</dcterms:modified>
</cp:coreProperties>
</file>